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154D-B134-4663-87FA-64009BCAB5F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68EE-7251-41DD-9257-A57F5DB0C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154D-B134-4663-87FA-64009BCAB5F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68EE-7251-41DD-9257-A57F5DB0C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154D-B134-4663-87FA-64009BCAB5F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68EE-7251-41DD-9257-A57F5DB0C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154D-B134-4663-87FA-64009BCAB5F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68EE-7251-41DD-9257-A57F5DB0C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154D-B134-4663-87FA-64009BCAB5F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68EE-7251-41DD-9257-A57F5DB0C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154D-B134-4663-87FA-64009BCAB5F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68EE-7251-41DD-9257-A57F5DB0C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154D-B134-4663-87FA-64009BCAB5F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68EE-7251-41DD-9257-A57F5DB0C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154D-B134-4663-87FA-64009BCAB5F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68EE-7251-41DD-9257-A57F5DB0C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154D-B134-4663-87FA-64009BCAB5F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68EE-7251-41DD-9257-A57F5DB0C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154D-B134-4663-87FA-64009BCAB5F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68EE-7251-41DD-9257-A57F5DB0C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154D-B134-4663-87FA-64009BCAB5F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68EE-7251-41DD-9257-A57F5DB0C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9154D-B134-4663-87FA-64009BCAB5F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E68EE-7251-41DD-9257-A57F5DB0C6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7606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боркина\Desktop\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боркина\Desktop\slid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564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боркина\Desktop\slid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475" y="-9027"/>
            <a:ext cx="9168475" cy="6867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боркина\Desktop\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19" y="0"/>
            <a:ext cx="91564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боркина\Desktop\slide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4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боркина\Desktop\slide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боркина\Desktop\slide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боркина\Desktop\slide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032"/>
            <a:ext cx="9144000" cy="6867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боркина\Desktop\slid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боркина\Desktop\slide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" y="1"/>
            <a:ext cx="914434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боркина\Desktop\slide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оркина\Desktop\slide-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боркина\Desktop\slid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боркина\Desktop\slide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боркина\Desktop\slide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боркина\Desktop\slide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боркина\Desktop\slide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946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боркина\Desktop\slide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оркина\Desktop\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оркина\Desktop\slid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боркина\Desktop\slid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168"/>
            <a:ext cx="9144000" cy="6823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боркина\Desktop\slid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01"/>
            <a:ext cx="9144000" cy="6848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боркина\Desktop\slid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17" y="0"/>
            <a:ext cx="91564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боркина\Desktop\slide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боркина\Desktop\slid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3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Экран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Боркина</dc:creator>
  <cp:lastModifiedBy>Боркина</cp:lastModifiedBy>
  <cp:revision>1</cp:revision>
  <dcterms:created xsi:type="dcterms:W3CDTF">2023-10-17T03:26:09Z</dcterms:created>
  <dcterms:modified xsi:type="dcterms:W3CDTF">2023-10-17T04:50:42Z</dcterms:modified>
</cp:coreProperties>
</file>