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9154D-B134-4663-87FA-64009BCAB5FE}" type="datetimeFigureOut">
              <a:rPr lang="ru-RU" smtClean="0"/>
              <a:t>17.10.2023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E68EE-7251-41DD-9257-A57F5DB0C66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57606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боркина\Desktop\slide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боркина\Desktop\slide-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5641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боркина\Desktop\slide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4475" y="-9027"/>
            <a:ext cx="9168475" cy="68670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боркина\Desktop\slide-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419" y="0"/>
            <a:ext cx="91564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боркина\Desktop\slide-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5641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боркина\Desktop\slide-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боркина\Desktop\slide-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боркина\Desktop\slide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9032"/>
            <a:ext cx="9144000" cy="6867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боркина\Desktop\slide-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боркина\Desktop\slide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2" y="1"/>
            <a:ext cx="914434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Users\боркина\Desktop\slide-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боркина\Desktop\slide-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боркина\Desktop\slide-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боркина\Desktop\slide-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боркина\Desktop\slide-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боркина\Desktop\slide-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боркина\Desktop\slide-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1946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боркина\Desktop\slide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боркина\Desktop\slide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боркина\Desktop\slide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боркина\Desktop\slide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168"/>
            <a:ext cx="9144000" cy="68238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боркина\Desktop\slide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301"/>
            <a:ext cx="9144000" cy="68486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боркина\Desktop\slide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417" y="0"/>
            <a:ext cx="915641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боркина\Desktop\slide-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боркина\Desktop\slide-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130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0</Words>
  <Application>Microsoft Office PowerPoint</Application>
  <PresentationFormat>Экран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Боркина</dc:creator>
  <cp:lastModifiedBy>Боркина</cp:lastModifiedBy>
  <cp:revision>1</cp:revision>
  <dcterms:created xsi:type="dcterms:W3CDTF">2023-10-17T03:26:09Z</dcterms:created>
  <dcterms:modified xsi:type="dcterms:W3CDTF">2023-10-17T04:50:42Z</dcterms:modified>
</cp:coreProperties>
</file>