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71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5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3630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37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771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50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74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3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9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1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4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7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33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7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82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3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531B6-ED49-478F-AB3F-A7BC09FB7772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9EF20DF-09D2-4B7D-A633-C4251286D4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12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21" y="3626533"/>
            <a:ext cx="336164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935" y="3284984"/>
            <a:ext cx="7912785" cy="331236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ассортимент хлеба и хлебобулочных изделий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11.01.2023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Н.Д.Каратаева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1" y="116632"/>
            <a:ext cx="3515078" cy="234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31573"/>
            <a:ext cx="3363798" cy="2102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190606" cy="234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07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8738"/>
            <a:ext cx="6347713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Бессолевые хлебобулочные изделия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77531"/>
            <a:ext cx="7018356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Предназначены для лиц с заболеваниями почек, сердечно-сосудистой системы, гипертонией и при гормонотерапии. </a:t>
            </a:r>
            <a:endParaRPr lang="ru-RU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17918"/>
            <a:ext cx="2400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2" y="3974543"/>
            <a:ext cx="3865612" cy="25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3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27052"/>
            <a:ext cx="7128792" cy="13208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с пониженной кислотность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" y="1647852"/>
            <a:ext cx="7811967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Предназначены для лиц, страдающих гастритом и язвенной болезнью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50" y="3933056"/>
            <a:ext cx="33847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7" y="3800399"/>
            <a:ext cx="4031093" cy="3023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98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66" y="281633"/>
            <a:ext cx="8229600" cy="178621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с пониженным содержанием углеводов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766" y="2276872"/>
            <a:ext cx="8229600" cy="37772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Предназначен для больных сахарным диабетом, при ожоговых травмах, ожирении, ревматизме</a:t>
            </a:r>
            <a:endParaRPr lang="ru-RU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94259"/>
            <a:ext cx="241158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4" y="3905250"/>
            <a:ext cx="2857500" cy="295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6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3501"/>
            <a:ext cx="7920880" cy="13208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с пониженным содержанием белка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69017"/>
            <a:ext cx="8219256" cy="4281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Предназначены для питания больных с хронической почечной недостаточностью и другими заболеваниями, связанными с нарушением белкового обмена</a:t>
            </a:r>
            <a:endParaRPr lang="ru-RU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76" y="3429000"/>
            <a:ext cx="3543115" cy="338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" y="3683982"/>
            <a:ext cx="4130237" cy="299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93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71420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с повышенным содержанием пищевых волокон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52426"/>
            <a:ext cx="8229600" cy="38492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Предназначены для лиц, страдающих атонией кишечника, ожирением, а также для лиц, не имеющих противопоказаний для потребления такого хлеба.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05" y="4198455"/>
            <a:ext cx="3102249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4584"/>
            <a:ext cx="3151237" cy="226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725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7623"/>
            <a:ext cx="8229600" cy="171420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с добавлением лецитина или овсяной муки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6912768" cy="37772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Предназначены для лиц, страдающих атеросклерозом, ожирением, заболеванием печени, нервным истощением, пониженной функцией кишечника</a:t>
            </a:r>
            <a:endParaRPr lang="ru-RU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"/>
          <a:stretch/>
        </p:blipFill>
        <p:spPr bwMode="auto">
          <a:xfrm>
            <a:off x="4427984" y="4015331"/>
            <a:ext cx="3696072" cy="2667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92" y="4568660"/>
            <a:ext cx="23812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71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9581"/>
            <a:ext cx="7776864" cy="13208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с повышенным содержанием йода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9924" r="15385" b="12858"/>
          <a:stretch/>
        </p:blipFill>
        <p:spPr bwMode="auto">
          <a:xfrm>
            <a:off x="4283968" y="4074546"/>
            <a:ext cx="4241941" cy="273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9" y="1560621"/>
            <a:ext cx="6347714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Рекомендуются при заболеваниях щитовидной железы, сердечно-сосудистой системы, а также лицам, проживающим в районах с йодной недостаточностью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5303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78" y="157258"/>
            <a:ext cx="7722273" cy="183158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в зависимости от вида используемой муки могут быть: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17441"/>
            <a:ext cx="8363272" cy="5040559"/>
          </a:xfrm>
        </p:spPr>
        <p:txBody>
          <a:bodyPr>
            <a:noAutofit/>
          </a:bodyPr>
          <a:lstStyle/>
          <a:p>
            <a:r>
              <a:rPr lang="ru-RU" sz="4000" dirty="0"/>
              <a:t>р</a:t>
            </a:r>
            <a:r>
              <a:rPr lang="ru-RU" sz="4000" dirty="0" smtClean="0"/>
              <a:t>жаные</a:t>
            </a:r>
          </a:p>
          <a:p>
            <a:r>
              <a:rPr lang="ru-RU" sz="4000" dirty="0"/>
              <a:t>п</a:t>
            </a:r>
            <a:r>
              <a:rPr lang="ru-RU" sz="4000" dirty="0" smtClean="0"/>
              <a:t>шеничные</a:t>
            </a:r>
          </a:p>
          <a:p>
            <a:r>
              <a:rPr lang="ru-RU" sz="4000" dirty="0"/>
              <a:t>р</a:t>
            </a:r>
            <a:r>
              <a:rPr lang="ru-RU" sz="4000" dirty="0" smtClean="0"/>
              <a:t>жано – пшеничные</a:t>
            </a:r>
          </a:p>
          <a:p>
            <a:r>
              <a:rPr lang="ru-RU" sz="4000" dirty="0"/>
              <a:t>п</a:t>
            </a:r>
            <a:r>
              <a:rPr lang="ru-RU" sz="4000" dirty="0" smtClean="0"/>
              <a:t>шенично - ржаные</a:t>
            </a:r>
            <a:endParaRPr lang="ru-RU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68" y="1756346"/>
            <a:ext cx="2843808" cy="170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931" y="4306423"/>
            <a:ext cx="307630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9"/>
          <a:stretch/>
        </p:blipFill>
        <p:spPr bwMode="auto">
          <a:xfrm>
            <a:off x="321973" y="4725144"/>
            <a:ext cx="4166675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66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842721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рецептуре изделия бывают: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простые (мука, вода, дрожжи, соль)</a:t>
            </a:r>
          </a:p>
          <a:p>
            <a:r>
              <a:rPr lang="ru-RU" sz="3600" dirty="0"/>
              <a:t>у</a:t>
            </a:r>
            <a:r>
              <a:rPr lang="ru-RU" sz="3600" dirty="0" smtClean="0"/>
              <a:t>лучшенные </a:t>
            </a:r>
          </a:p>
          <a:p>
            <a:pPr marL="0" indent="0">
              <a:buNone/>
            </a:pPr>
            <a:r>
              <a:rPr lang="ru-RU" sz="3600" dirty="0" smtClean="0"/>
              <a:t>(с дополнительным сырьем)</a:t>
            </a:r>
          </a:p>
          <a:p>
            <a:r>
              <a:rPr lang="ru-RU" sz="3600" dirty="0" smtClean="0"/>
              <a:t>сдобные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14209"/>
            <a:ext cx="2654492" cy="176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93171"/>
            <a:ext cx="3086681" cy="205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23" y="2766444"/>
            <a:ext cx="2592289" cy="1615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49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выпечки различают изделия: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dirty="0" smtClean="0"/>
              <a:t>подовые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sz="4400" dirty="0" smtClean="0"/>
              <a:t>формовые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2835792" cy="188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91" y="3645024"/>
            <a:ext cx="302984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28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6840760" cy="6264696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хлебу относят изделия из всех сортов ржаной, ржано-пшеничной и пшеничной муки массой более 500 г.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пшеничный, ржаной  и пшенично-ржаной в зависимости от преобладания вида муки всех сортов выпекают простым и улучшенным по рецептуре.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3432239" cy="213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02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6466"/>
            <a:ext cx="6347713" cy="13208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ржано-пшеничный простой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61" y="1499853"/>
            <a:ext cx="8229600" cy="348498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Хлеб Украинский</a:t>
            </a:r>
          </a:p>
          <a:p>
            <a:r>
              <a:rPr lang="ru-RU" sz="4000" dirty="0" smtClean="0"/>
              <a:t>Хлеб Украинский новый</a:t>
            </a:r>
          </a:p>
          <a:p>
            <a:r>
              <a:rPr lang="ru-RU" sz="4000" dirty="0" smtClean="0"/>
              <a:t>Хлеб Дарницкий</a:t>
            </a:r>
          </a:p>
          <a:p>
            <a:r>
              <a:rPr lang="ru-RU" sz="4000" dirty="0" smtClean="0"/>
              <a:t>Староневский подовый хлеб</a:t>
            </a:r>
            <a:endParaRPr lang="ru-RU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34499"/>
            <a:ext cx="3456384" cy="2588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73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ржано-пшеничный улучшенный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09528"/>
            <a:ext cx="5603122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605" y="1844824"/>
            <a:ext cx="8229600" cy="290892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Хлеб Столичный</a:t>
            </a:r>
          </a:p>
          <a:p>
            <a:r>
              <a:rPr lang="ru-RU" sz="3600" dirty="0" smtClean="0"/>
              <a:t>Хлеб Российский</a:t>
            </a:r>
          </a:p>
          <a:p>
            <a:r>
              <a:rPr lang="ru-RU" sz="3600" dirty="0" smtClean="0"/>
              <a:t>Хлеб Питерский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1464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Булочные изделия выпекают из пшеничной муки, массой менее 500 г.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К ним относят:</a:t>
            </a:r>
          </a:p>
          <a:p>
            <a:r>
              <a:rPr lang="ru-RU" sz="3200" dirty="0" smtClean="0"/>
              <a:t>Батоны</a:t>
            </a:r>
          </a:p>
          <a:p>
            <a:r>
              <a:rPr lang="ru-RU" sz="3200" dirty="0" smtClean="0"/>
              <a:t>Плетенные изделия</a:t>
            </a:r>
          </a:p>
          <a:p>
            <a:r>
              <a:rPr lang="ru-RU" sz="3200" dirty="0" smtClean="0"/>
              <a:t>Булки</a:t>
            </a:r>
          </a:p>
          <a:p>
            <a:r>
              <a:rPr lang="ru-RU" sz="3200" dirty="0" smtClean="0"/>
              <a:t>Сайки</a:t>
            </a:r>
          </a:p>
          <a:p>
            <a:r>
              <a:rPr lang="ru-RU" sz="3200" dirty="0" smtClean="0"/>
              <a:t>Сдобные булочные изделия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75" y="1652492"/>
            <a:ext cx="2476500" cy="164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63" y="3337505"/>
            <a:ext cx="2391117" cy="17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76" y="5070564"/>
            <a:ext cx="1647100" cy="151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53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54" y="676262"/>
            <a:ext cx="6846118" cy="5649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Диетические хлебобулочные изделия предназначены для лечебного и профилактического питания.</a:t>
            </a:r>
          </a:p>
          <a:p>
            <a:pPr marL="0" indent="0" algn="just">
              <a:buNone/>
            </a:pPr>
            <a:r>
              <a:rPr lang="ru-RU" sz="3200" dirty="0" smtClean="0"/>
              <a:t>В зависимости от назначения подразделяют на 7 групп.</a:t>
            </a:r>
            <a:endParaRPr lang="ru-RU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0" y="4021311"/>
            <a:ext cx="2813298" cy="227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77" y="3645024"/>
            <a:ext cx="3317354" cy="252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7112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Words>316</Words>
  <Application>Microsoft Office PowerPoint</Application>
  <PresentationFormat>Экран (4:3)</PresentationFormat>
  <Paragraphs>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Trebuchet MS</vt:lpstr>
      <vt:lpstr>Wingdings 3</vt:lpstr>
      <vt:lpstr>Грань</vt:lpstr>
      <vt:lpstr>Классификация и ассортимент хлеба и хлебобулочных изделий     11.01.2023                        Н.Д.Каратаева</vt:lpstr>
      <vt:lpstr>Хлебобулочные изделия в зависимости от вида используемой муки могут быть:</vt:lpstr>
      <vt:lpstr>По рецептуре изделия бывают:</vt:lpstr>
      <vt:lpstr>По способу выпечки различают изделия:</vt:lpstr>
      <vt:lpstr>Презентация PowerPoint</vt:lpstr>
      <vt:lpstr>Хлеб ржано-пшеничный простой</vt:lpstr>
      <vt:lpstr>Хлеб ржано-пшеничный улучшенный</vt:lpstr>
      <vt:lpstr>Презентация PowerPoint</vt:lpstr>
      <vt:lpstr>Презентация PowerPoint</vt:lpstr>
      <vt:lpstr> Бессолевые хлебобулочные изделия</vt:lpstr>
      <vt:lpstr>Хлебобулочные изделия с пониженной кислотностью</vt:lpstr>
      <vt:lpstr>Хлебобулочные изделия с пониженным содержанием углеводов</vt:lpstr>
      <vt:lpstr>Хлебобулочные изделия с пониженным содержанием белка</vt:lpstr>
      <vt:lpstr>Хлебобулочные изделия с повышенным содержанием пищевых волокон</vt:lpstr>
      <vt:lpstr>Хлебобулочные изделия с добавлением лецитина или овсяной муки</vt:lpstr>
      <vt:lpstr>Хлебобулочные изделия с повышенным содержанием йода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и ассортимент хлеба и хлебобулочных изделий</dc:title>
  <dc:creator>Пользователь Windows</dc:creator>
  <cp:lastModifiedBy>дом</cp:lastModifiedBy>
  <cp:revision>17</cp:revision>
  <dcterms:created xsi:type="dcterms:W3CDTF">2013-12-26T17:27:57Z</dcterms:created>
  <dcterms:modified xsi:type="dcterms:W3CDTF">2023-01-10T11:38:48Z</dcterms:modified>
</cp:coreProperties>
</file>