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8" r:id="rId2"/>
    <p:sldId id="257" r:id="rId3"/>
    <p:sldId id="259" r:id="rId4"/>
    <p:sldId id="260" r:id="rId5"/>
    <p:sldId id="261" r:id="rId6"/>
    <p:sldId id="262" r:id="rId7"/>
    <p:sldId id="263" r:id="rId8"/>
    <p:sldId id="264" r:id="rId9"/>
    <p:sldId id="265" r:id="rId10"/>
    <p:sldId id="266" r:id="rId11"/>
    <p:sldId id="267" r:id="rId12"/>
    <p:sldId id="270" r:id="rId13"/>
    <p:sldId id="271" r:id="rId14"/>
    <p:sldId id="272" r:id="rId15"/>
    <p:sldId id="273" r:id="rId16"/>
    <p:sldId id="274" r:id="rId1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23" autoAdjust="0"/>
    <p:restoredTop sz="94660"/>
  </p:normalViewPr>
  <p:slideViewPr>
    <p:cSldViewPr>
      <p:cViewPr varScale="1">
        <p:scale>
          <a:sx n="71" d="100"/>
          <a:sy n="71" d="100"/>
        </p:scale>
        <p:origin x="-137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Ref idx="1002">
        <a:schemeClr val="bg2"/>
      </p:bgRef>
    </p:bg>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462D145A-A84F-4040-B354-A8D40AA5EC22}" type="datetimeFigureOut">
              <a:rPr lang="ru-RU" smtClean="0"/>
              <a:pPr/>
              <a:t>03.03.2016</a:t>
            </a:fld>
            <a:endParaRPr lang="ru-RU"/>
          </a:p>
        </p:txBody>
      </p:sp>
      <p:sp>
        <p:nvSpPr>
          <p:cNvPr id="19" name="Нижний колонтитул 18"/>
          <p:cNvSpPr>
            <a:spLocks noGrp="1"/>
          </p:cNvSpPr>
          <p:nvPr>
            <p:ph type="ftr" sz="quarter" idx="11"/>
          </p:nvPr>
        </p:nvSpPr>
        <p:spPr/>
        <p:txBody>
          <a:bodyPr/>
          <a:lstStyle/>
          <a:p>
            <a:endParaRPr lang="ru-RU"/>
          </a:p>
        </p:txBody>
      </p:sp>
      <p:sp>
        <p:nvSpPr>
          <p:cNvPr id="27" name="Номер слайда 26"/>
          <p:cNvSpPr>
            <a:spLocks noGrp="1"/>
          </p:cNvSpPr>
          <p:nvPr>
            <p:ph type="sldNum" sz="quarter" idx="12"/>
          </p:nvPr>
        </p:nvSpPr>
        <p:spPr/>
        <p:txBody>
          <a:bodyPr/>
          <a:lstStyle/>
          <a:p>
            <a:fld id="{652DFCE1-BF42-4E7B-A72B-623F445DA153}"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462D145A-A84F-4040-B354-A8D40AA5EC22}" type="datetimeFigureOut">
              <a:rPr lang="ru-RU" smtClean="0"/>
              <a:pPr/>
              <a:t>03.03.2016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52DFCE1-BF42-4E7B-A72B-623F445DA153}"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914401"/>
            <a:ext cx="2057400" cy="52117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914401"/>
            <a:ext cx="6019800" cy="521176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462D145A-A84F-4040-B354-A8D40AA5EC22}" type="datetimeFigureOut">
              <a:rPr lang="ru-RU" smtClean="0"/>
              <a:pPr/>
              <a:t>03.03.2016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52DFCE1-BF42-4E7B-A72B-623F445DA153}"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462D145A-A84F-4040-B354-A8D40AA5EC22}" type="datetimeFigureOut">
              <a:rPr lang="ru-RU" smtClean="0"/>
              <a:pPr/>
              <a:t>03.03.2016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52DFCE1-BF42-4E7B-A72B-623F445DA153}"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462D145A-A84F-4040-B354-A8D40AA5EC22}" type="datetimeFigureOut">
              <a:rPr lang="ru-RU" smtClean="0"/>
              <a:pPr/>
              <a:t>03.03.2016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52DFCE1-BF42-4E7B-A72B-623F445DA153}"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462D145A-A84F-4040-B354-A8D40AA5EC22}" type="datetimeFigureOut">
              <a:rPr lang="ru-RU" smtClean="0"/>
              <a:pPr/>
              <a:t>03.03.2016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52DFCE1-BF42-4E7B-A72B-623F445DA153}"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tIns="45720" anchor="b"/>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462D145A-A84F-4040-B354-A8D40AA5EC22}" type="datetimeFigureOut">
              <a:rPr lang="ru-RU" smtClean="0"/>
              <a:pPr/>
              <a:t>03.03.2016</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652DFCE1-BF42-4E7B-A72B-623F445DA153}"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462D145A-A84F-4040-B354-A8D40AA5EC22}" type="datetimeFigureOut">
              <a:rPr lang="ru-RU" smtClean="0"/>
              <a:pPr/>
              <a:t>03.03.2016</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652DFCE1-BF42-4E7B-A72B-623F445DA153}"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62D145A-A84F-4040-B354-A8D40AA5EC22}" type="datetimeFigureOut">
              <a:rPr lang="ru-RU" smtClean="0"/>
              <a:pPr/>
              <a:t>03.03.2016</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652DFCE1-BF42-4E7B-A72B-623F445DA153}"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462D145A-A84F-4040-B354-A8D40AA5EC22}" type="datetimeFigureOut">
              <a:rPr lang="ru-RU" smtClean="0"/>
              <a:pPr/>
              <a:t>03.03.2016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52DFCE1-BF42-4E7B-A72B-623F445DA153}"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оугольник с одним вырезанным скругленным углом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Прямоугольный треугольник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462D145A-A84F-4040-B354-A8D40AA5EC22}" type="datetimeFigureOut">
              <a:rPr lang="ru-RU" smtClean="0"/>
              <a:pPr/>
              <a:t>03.03.2016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077200" y="6356350"/>
            <a:ext cx="609600" cy="365125"/>
          </a:xfrm>
        </p:spPr>
        <p:txBody>
          <a:bodyPr/>
          <a:lstStyle/>
          <a:p>
            <a:fld id="{652DFCE1-BF42-4E7B-A72B-623F445DA153}" type="slidenum">
              <a:rPr lang="ru-RU" smtClean="0"/>
              <a:pPr/>
              <a:t>‹#›</a:t>
            </a:fld>
            <a:endParaRPr lang="ru-RU"/>
          </a:p>
        </p:txBody>
      </p:sp>
      <p:sp>
        <p:nvSpPr>
          <p:cNvPr id="3" name="Рисунок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smtClean="0"/>
              <a:t>Вставка рисунка</a:t>
            </a:r>
            <a:endParaRPr kumimoji="0" lang="en-US" dirty="0"/>
          </a:p>
        </p:txBody>
      </p:sp>
      <p:sp>
        <p:nvSpPr>
          <p:cNvPr id="10" name="Полилиния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Полилиния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Полилиния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Полилиния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Заголовок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462D145A-A84F-4040-B354-A8D40AA5EC22}" type="datetimeFigureOut">
              <a:rPr lang="ru-RU" smtClean="0"/>
              <a:pPr/>
              <a:t>03.03.2016</a:t>
            </a:fld>
            <a:endParaRPr lang="ru-RU"/>
          </a:p>
        </p:txBody>
      </p:sp>
      <p:sp>
        <p:nvSpPr>
          <p:cNvPr id="22" name="Нижний колонтитул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ru-RU"/>
          </a:p>
        </p:txBody>
      </p:sp>
      <p:sp>
        <p:nvSpPr>
          <p:cNvPr id="18" name="Номер слайда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652DFCE1-BF42-4E7B-A72B-623F445DA153}" type="slidenum">
              <a:rPr lang="ru-RU" smtClean="0"/>
              <a:pPr/>
              <a:t>‹#›</a:t>
            </a:fld>
            <a:endParaRPr lang="ru-RU"/>
          </a:p>
        </p:txBody>
      </p:sp>
      <p:grpSp>
        <p:nvGrpSpPr>
          <p:cNvPr id="2" name="Группа 1"/>
          <p:cNvGrpSpPr/>
          <p:nvPr/>
        </p:nvGrpSpPr>
        <p:grpSpPr>
          <a:xfrm>
            <a:off x="-19017" y="202408"/>
            <a:ext cx="9180548" cy="649224"/>
            <a:chOff x="-19045" y="216550"/>
            <a:chExt cx="9180548" cy="649224"/>
          </a:xfrm>
        </p:grpSpPr>
        <p:sp>
          <p:nvSpPr>
            <p:cNvPr id="12" name="Полилиния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Полилиния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6.jpeg"/><Relationship Id="rId1" Type="http://schemas.openxmlformats.org/officeDocument/2006/relationships/slideLayout" Target="../slideLayouts/slideLayout7.xml"/><Relationship Id="rId4" Type="http://schemas.openxmlformats.org/officeDocument/2006/relationships/image" Target="../media/image18.jpeg"/></Relationships>
</file>

<file path=ppt/slides/_rels/slide11.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image" Target="../media/image19.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image" Target="../media/image22.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image" Target="../media/image24.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27.jpeg"/><Relationship Id="rId2" Type="http://schemas.openxmlformats.org/officeDocument/2006/relationships/image" Target="../media/image26.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29.jpeg"/><Relationship Id="rId2" Type="http://schemas.openxmlformats.org/officeDocument/2006/relationships/image" Target="../media/image28.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7" Type="http://schemas.openxmlformats.org/officeDocument/2006/relationships/image" Target="../media/image11.jpeg"/><Relationship Id="rId2" Type="http://schemas.openxmlformats.org/officeDocument/2006/relationships/image" Target="../media/image6.jpeg"/><Relationship Id="rId1" Type="http://schemas.openxmlformats.org/officeDocument/2006/relationships/slideLayout" Target="../slideLayouts/slideLayout7.xml"/><Relationship Id="rId6" Type="http://schemas.openxmlformats.org/officeDocument/2006/relationships/image" Target="../media/image10.jpeg"/><Relationship Id="rId5" Type="http://schemas.openxmlformats.org/officeDocument/2006/relationships/image" Target="../media/image9.jpeg"/><Relationship Id="rId4" Type="http://schemas.openxmlformats.org/officeDocument/2006/relationships/image" Target="../media/image8.jpeg"/></Relationships>
</file>

<file path=ppt/slides/_rels/slide7.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en-US" sz="7300" i="1" dirty="0" smtClean="0"/>
              <a:t>Healthy lifestyle.</a:t>
            </a:r>
            <a:r>
              <a:rPr lang="en-US" sz="6600" i="1" dirty="0" smtClean="0"/>
              <a:t/>
            </a:r>
            <a:br>
              <a:rPr lang="en-US" sz="6600" i="1" dirty="0" smtClean="0"/>
            </a:br>
            <a:r>
              <a:rPr lang="en-US" sz="5300" i="1" dirty="0" smtClean="0"/>
              <a:t>Your choice!</a:t>
            </a:r>
            <a:endParaRPr lang="ru-RU" sz="5300" dirty="0"/>
          </a:p>
        </p:txBody>
      </p:sp>
      <p:sp>
        <p:nvSpPr>
          <p:cNvPr id="3" name="Подзаголовок 2"/>
          <p:cNvSpPr>
            <a:spLocks noGrp="1"/>
          </p:cNvSpPr>
          <p:nvPr>
            <p:ph type="subTitle" idx="1"/>
          </p:nvPr>
        </p:nvSpPr>
        <p:spPr/>
        <p:txBody>
          <a:bodyPr>
            <a:normAutofit fontScale="92500" lnSpcReduction="10000"/>
          </a:bodyPr>
          <a:lstStyle/>
          <a:p>
            <a:endParaRPr lang="ru-RU" dirty="0" smtClean="0"/>
          </a:p>
          <a:p>
            <a:endParaRPr lang="ru-RU" dirty="0"/>
          </a:p>
          <a:p>
            <a:endParaRPr lang="ru-RU" dirty="0" smtClean="0"/>
          </a:p>
          <a:p>
            <a:r>
              <a:rPr lang="en-US" dirty="0" err="1" smtClean="0"/>
              <a:t>Volkhonskaya</a:t>
            </a:r>
            <a:r>
              <a:rPr lang="en-US" dirty="0" smtClean="0"/>
              <a:t> N. 8A</a:t>
            </a:r>
            <a:endParaRPr lang="ru-RU"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692696"/>
            <a:ext cx="8424936" cy="1138773"/>
          </a:xfrm>
          <a:prstGeom prst="rect">
            <a:avLst/>
          </a:prstGeom>
        </p:spPr>
        <p:txBody>
          <a:bodyPr wrap="square">
            <a:spAutoFit/>
          </a:bodyPr>
          <a:lstStyle/>
          <a:p>
            <a:r>
              <a:rPr lang="en-US" sz="2800" b="1" i="1" dirty="0" smtClean="0"/>
              <a:t>Simple Ways to Move Your Body</a:t>
            </a:r>
          </a:p>
          <a:p>
            <a:r>
              <a:rPr lang="en-US" sz="2000" dirty="0" smtClean="0"/>
              <a:t>You can start the process of weight loss now by adding a little more activity to your </a:t>
            </a:r>
            <a:r>
              <a:rPr lang="en-US" sz="2000" dirty="0" smtClean="0"/>
              <a:t>life</a:t>
            </a:r>
            <a:r>
              <a:rPr lang="ru-RU" sz="2000" dirty="0" smtClean="0"/>
              <a:t>,</a:t>
            </a:r>
            <a:r>
              <a:rPr lang="en-US" sz="2000" dirty="0" smtClean="0"/>
              <a:t>because it burns more </a:t>
            </a:r>
            <a:r>
              <a:rPr lang="en-US" sz="2000" dirty="0" smtClean="0"/>
              <a:t>calories.</a:t>
            </a:r>
          </a:p>
        </p:txBody>
      </p:sp>
      <p:sp>
        <p:nvSpPr>
          <p:cNvPr id="3" name="Прямоугольник 2"/>
          <p:cNvSpPr/>
          <p:nvPr/>
        </p:nvSpPr>
        <p:spPr>
          <a:xfrm>
            <a:off x="395536" y="2204864"/>
            <a:ext cx="5976664" cy="1477328"/>
          </a:xfrm>
          <a:prstGeom prst="rect">
            <a:avLst/>
          </a:prstGeom>
        </p:spPr>
        <p:txBody>
          <a:bodyPr wrap="square">
            <a:spAutoFit/>
          </a:bodyPr>
          <a:lstStyle/>
          <a:p>
            <a:r>
              <a:rPr lang="en-US" b="1" dirty="0" smtClean="0"/>
              <a:t>Turn off the TV</a:t>
            </a:r>
            <a:r>
              <a:rPr lang="en-US" dirty="0" smtClean="0"/>
              <a:t>. Once a week, turn off the TV and do something a little more physical with your family. Play games, take a walk</a:t>
            </a:r>
            <a:r>
              <a:rPr lang="en-US" dirty="0" smtClean="0"/>
              <a:t>...it will </a:t>
            </a:r>
            <a:r>
              <a:rPr lang="en-US" dirty="0" smtClean="0"/>
              <a:t>be more active than sitting </a:t>
            </a:r>
            <a:r>
              <a:rPr lang="en-US" dirty="0" smtClean="0"/>
              <a:t>before TV.</a:t>
            </a:r>
          </a:p>
          <a:p>
            <a:r>
              <a:rPr lang="en-US" b="1" dirty="0" smtClean="0"/>
              <a:t>Walk </a:t>
            </a:r>
            <a:r>
              <a:rPr lang="en-US" b="1" dirty="0" smtClean="0"/>
              <a:t>more</a:t>
            </a:r>
            <a:r>
              <a:rPr lang="en-US" dirty="0" smtClean="0"/>
              <a:t>. Look for small ways to walk more. </a:t>
            </a:r>
          </a:p>
        </p:txBody>
      </p:sp>
      <p:sp>
        <p:nvSpPr>
          <p:cNvPr id="23554" name="AutoShape 2" descr="data:image/jpeg;base64,/9j/4AAQSkZJRgABAQAAAQABAAD/2wCEAAkGBhQSERUUEhQTFRUWFBUUFhgUFxQXFhYXGBUXFBcUFRgXGyYeFxkkGhQXHy8gIycqLSwsFiAxNTAqNSYrLCkBCQoKDgwOGg8PGiwcHyQpLykqKS0sLjAxKSwsKS0vKywpLSwpMCkvNS0qNSwuLS8sKSwsLC8pKSksLCwpKSwsLP/AABEIANcA6wMBIgACEQEDEQH/xAAcAAEAAgMBAQEAAAAAAAAAAAAABQcCBAYDAQj/xABTEAABAwIDBAMIDAoIBQUAAAABAAIDBBEFEiEGEzFBByJRMlNhcYGRktEUFRcjMzRCUlR0obMIFiRik6KxwtLiNUNjcoLB0/AYRKOy4SVkhJTD/8QAGwEBAAIDAQEAAAAAAAAAAAAAAAEFAgMEBgf/xAA1EQEAAQMCBAEJBwUBAAAAAAAAAQIDEQRBBRIhMVEVIjJxgYKRodETFCNSYZKiM0JTcrEG/9oADAMBAAIRAxEAPwC8EREBERAREQEREBERAREQEREBERAREQEREBERAREQEREBERAREQEREBEXHbZ9JUeHTMifDJIXx7y7CwADM5tusePVQdiiq73eYPo0/pR+tPd5g+jT+lH60Fooqu93mD6NP6UfrT3eYPos/pR+tBaKKrfd5g+iz+lH61893uD6LP6UfrQWmiqs9P0H0Wf0o/WsHfhBQD/lZ/Sj9aC10VSO/CHpx/yk/pRetYH8Iyn+iVHpRetBbyKoP+I+m+i1HpRetP8AiPpvotR6UXrQW+iqEfhG030Wo9KL1rIfhFU/0So9KL1oLcRVO38IWn+i1HpRetZj8ICn+iz+lH60FqoqsHT5B9Fn9KP1r6OnuD6LP6UfrQWkiq73eYPos/pR+tPd5g+jT+lH60Fooqu93mD6NP6UfrT3eYPo0/pR+tBaKLWwyuE0McoBAkjZIAbXAe0OANueq2UBERAREQFR/Tr8dh+rD72RXgqP6dfjsP1YfeyIOc2V2HdXRSyNmjjETg0h7XEuu0uFsvisozCsBkmmZGfew82L3tlDWDiXOJYAAO24U/sX0gjDaSpBhMueWEaPyW3jJW/NPDdfb4E2dw9k84hjz5nsewXLObCCTpwAufIpHltB0eOpo2vjqIakl4Zkpw97hcOOYhgcbdW3DmvbZvouqapsjpL0wZl+HimbmzX1bna3QW+0KxqnEKXBWNYyNlyQ18srmsLzkLx1tew9XS3Litc9M0Nr/k9jwO/brbjbTwoKmx/ZiSmndEHCYNDTvI2yFjszQ7QhpGl7ceSnYui8ugEvsymDzHn3Jzb0Oy5t0W3zZ79W1r35Kyq/Z+DGKMVDWNZK5r8j4yDmyktDXOtZzTltflyVbO3YriCH39knmzjvfEg5rBtmZKiZkRIiDr3kkbKGMAaXXcS0ADS3HmpHabo7dSsa9lTBU5nZSIA9xZoSC7LmsDYhe2HmKz+7+BfzZ2DwLKHdbqTu+6i5s/tPAg0tnejZ9Wxzn1MFNldlAnD2l+gJLc2W4FwFD43sTLBO+IObKG2s+NkpY8FocC0hhBHW7V3tDshPURR7qnnIzSG7sjBY7vW7wNNDw7Ctiq2WgbNkqKuGF7GxNcwlznNLYmCxtHbl280HMS9DThAZRXUpeIjJuhm3lwzMYsvdZ7i1rXvyUBgOwUtTO2J0jIQQ4mSRsoY2wJ6xc0AXNhx4kK1I9nMP35ccRbnzyEtEZ0JzXF/Bc+Za0WzWHhsmTEWOvHY3jIsN5Gb6X5gDyoOF2k6MX0gYWVMNSHlwO4D3ZLAEZsoda9zbhwK2dm+i91TEZH1VPT2cWhs4e1zgADnGbLdtyR42ldbSbF7+J4pZI6nLIxzhE8AgFrwL7xjRrrz5KLxrA3wMjE0M7LMcLkNt8LIbZgLc78eYQclieyksMz4h77kdlD2MlLX8LFtmG4N+0rpqzosMcD5RW0sjmsL90y5kNhctABJvx5cklMXslvd3zQc2fNj8CwpTFvXd33M/NnepPAgitn9k31M27c9sAylxklbIGC1rAlzWgXJA4rd2g2DkpjGIpY6vPm+LtkflIy6OyB2pvp4ipfZPBGVcroGZxmYLnqHK1ssbnOtbsC7+q2mo8IywsiYwHOC572ML3My3OY3z92PFwsEFe4F0TVE8BllkbTWcW5Z45WOsADm64bob9nJcxX4DJHM+IAvyvLA5jJS19jYObZhuDxGvNXGemam0vuRfh7+zUXtcacFt4zsnDXQxVsUYZKRHN1Le+N0fZ2libcHWugr5/RQ0C5xKhAHElwAHju5cfjmF+xqiSHO2Tduy52dy7qh2nnt5FN0WAR18opWvdGZiQHkNeG2BffKLE9zbjzUftnh+4r6iK+bLJxta92tfw/xIP0Vsn8Rpfq0H3TVKqK2T+I0v1aD7pqlVAIiICIiAqP6dfjsP1YfeyK8FR/Tr8dh+rD72RBp9H2M4fBSVPs9sZJliyZ4TLYlkgjtZptq2Txa9qz2VxZ0FSyV0zXiNr3ObeQ3GQh3FnGxKdHGx9HXU84q3ubaeG1pGsvlZIWjUczI/zeBWZH0Y0Lb2jk1Dmn3x/BwseakRm22AS4rDG6mma+LO17Mjt2W2a9rru1LiS4aEC2XxrkHdD1YWtbmNmlxHv/zrX5eAKz8I2MgpSTAZo72JtK4g27Qbg+ZS9QTawJHhFr/sstN69TZo56uyYjLmsLqRhWGRtqntD42va0F2YvOdzmNBAu7Qi5toq0fUPNcSZxrUk2vJzkOnc2Vl4nsPTVDs829e62W7pX8PBrYeRef4g0gk3u7dnD95q95Ga+bUXsRfkuCnitiZx1+DKaJiMuBwDBJnROqJZiylEZDpRvHHWzQWMLQX66XGgXY4JtDhNOwlkj3kFuZ8rJXuv1sp1bYcHdyAprEAJoXQPa3duaGlrbt0BBAFjpwC59uw1IGlu7dYlpPXf8m9uf5xV39hUp/K2n/X4Jv3T8P78f0Uv8K5bGqnDZp3SuraphfkflYx2UAsaRb3s8rHyr2m2GpBwjd+kf618k2OpXG5jPBre7fwa0NHPsAVfd1Vu1XNFXeGccTsT16/BqwDDHS5m11WXOc91sjrahxI+D5AnzLxi9qwHfl9WczcurHadZrrj3rj1ftK349kKZhzNjNwDbrv7CO3wqP/ABWpu9/ryfxLr0kfe4mbe3itNDTOtpmq1t4pzZnaHDqNsjm1c8ge5jTvGPNiA8gC0Y4gnzBTD+kzDiCDKSDxBilIPj6i40bN0+XLu9Mwd3cnEAj53YStabZynBsI/wBeT+Jbb9iqxTz19ljHC78+HxTeOVuFzSNLKiSCXNGeoybI7uSA5lrai3Cy5evweppZy2eTLmZOWnNIWuG6k1a4NsbaacQt52Dwl4fu9QWnupPkgAfK/NCnsW2jkmieyRsTmlrvkm4uC27Te4NidR2rjou011RTG/Qq4Xfpiapx0/VzOxGO+xqgyyzBzAzK7WQ2DpI25gMnK66XbvY2oxJ0UkUrXxjeFhY/dgNcI8rbi+fuCb+HyDkmUMQDgIxZwAPWk4Bwd87taFJYPiz6UWgJYL5iMz3Nv/dc4hXXknUfp8VT9pDTl6HqxwaC49VuUe/+Eu+brq4qyJ8XFBRQRyvbv93FC1pNy54DWF2guQOJNredcHi3SfWBxY0xgWGoZ1tR23XK1ONukl3sjWuku12ZxlOrbEcX8NOCrrlubdU01d4Zx16vpp6qY7qknJndcRhkj43XGps8hob1Q7mFFbXwyMrqhsxJkEhzXOY6gEa8+qQt6LHpKZwnp4mGZmrNJX6nqnq59dHFaO19W+WuqHyCzjJqLEcAGjQ+ABYD9GbJ/EaX6tB901Sqitk/iNL9Wg+6apVQCIiAiIgKjunX49D9WH3sivFUd06/Hofqw+9kQQmyOwz6+mneyRjN1NA8hwJvumzPIuOF96B5Cp9n4SbSfiDv/sD/AElzWzVHiL6So9rzKBvYM+7exmmSbeXzEcjHfydi16LZ2El3VgPvchGvAhhIPDkpHZf8RjfoLv04/wBJekPT62S/5G4W/tgf/wA1xcWARbuQ2guDHY34XLr8vB9iyGCxthaRuQTJICQeIDIrDhyufOtV21Tdp5K4zCYnDtvdwb9Ed+mH+mtr3YAR8WOo76P4FG7K7LU7mNfKyF+cbtt9QXh0jzy45Rx/NXRxbIwDNeGHwaDhr/4XF5N09OZintie8+Pr27lVc4n1R7czj5d5Qo6Tx9HP6QfwLL3Sx3g/pB/ApduyUOT4GHN4h4F9fsnFlFoYb6X4K4+1rzjO+Pl39Sv8l6bmxj+7lzmfDOe/ZGR7dCQX3JFtO7B/dWZ2uHej6X8qk5m4fTAsmEDHOGZoyE6cL3a08wV4vxnCsos6C/P3t/8ACqqaKL9fNXROZnHy7+po+62Ip/pz2zv49vWHGbjuTqO3tHiXjBNmda1lJSY1h28DA6K4Ja4ZH8W8R3PgK+RbRYdnLmviytbc2Y/QEht+57XAeVdOmvzpqfwqZjMTPw29c7LLS3qtHmizTMRMxnfbv18N3h7H8K9I8D3gzZ7cuF/816M2tw+7ryx+DqSfwrm8e29pmOyx1bWdUGw3g1vqe4XVVfr1P4dzpGY+f03WFnieornGeXpPeI2+uzovxZ/tB6P/AJW4/YMkEb4ai3cfzLgJOkaHK21aL6X+F7P7i939J8ZcLV+nPWX+BY0aaimYqiYz1/j9dnXXq78xMTcjbw39m27rx0bHv4/R/wA6y9zQ/SB+j/nXIM6S2ZyfZ3VtzMgH2sWtVbZTyNzwVxLTLILh7hwZEcureWYn/ErGdfqYjPPHaJ7Rvt223VddimmM5iesx8N/U5jpGqvYNe+C28ysjObub5mA8Ne3tXM/jb/Z/rfyrrseoRUOZLO6KSR0QzPe67nWfI0XNtdAB5F5u2Zg9ktbkgy7yIWvyOW4tbnf7VXV1zXVNVXeWEdETsx0htpauKd0LnCMuJDXi5uxzdLj85bu29eJ8QqJACA6TgeIytaz91bmBYVQw1LJKsU+4a5xkuC4WyuA6oBJ6xatTbl8ZxCpMNt3vOrlFh3Db2B/OzLEfobZL4hSfVYPumqWUTsj8QpPq0H3TVLKAREQEREBUd06/Hofqw+9kV4qjunX49D9WH3siDn9mNup8PpagQxxvzywA5w8/CMmabZXDlELeMraootX/k7vgpO+/MOi2dgtvIcOpKnexyvzyxAZMmm8jkaL5nDvR84WOFYJIS8F4BEYb8o/CMNjytbsUpeEMfvUn5O7jH33tcj4/eW/k7vhJNPffmRa/wC+xSEezLwx7d6OsWcnaWLvD4UOzDzG1m9Fw97r2d8prBbj+YfOg0Z9o6qBrWQxWbFB7JjaY3uJlM7qctJOpGSVxt22UeOlbFQdYY/LC8fvX5rZxLZySVzQH2EI3ZdrZxJ3o04jSW3+Er3o8Eez+sv6Ss7Ol0tdqK673LVvHLP/AHLmvXLlHoUc3tR7elXFOccfkp5T/n/uye6xidvgWn/47x5O6P8AsLp4qp0Qv1nG7QADa5c4NGp8LluO2uyEsdG/M1xYesDqCQdefBaa7Fintcz7FZc12upnzdNn3ocUccq6/wB8qIiHM6jckb2jL3WvG5uSvhopO9ycPmu9S7F22DT8h/P5Q5LKDHS8A5HBri4A5gdW2uCBw/8ACr78zR6Ec3yYxr9fvpf5x9EPu/yt3vDvhJtfffz9ezVacEBMcoED2ndt198P9dFpY/70XTmu8fnXpFiduTvOqyrV6uO1jPvQ20a3WTPXT496HDewpO9yei71KcwXoshrY99Oahj8xZlblAs21jZzCeZ5rpfxpyXtG9wazO45miwzBvPjqeS9Iuklg/qZOF+6atFWv10dtNn3o+i0s1VV+nTyod3QbSXNn1I/RG3guYynuIUut5qv0oxbw/B/7upWr6R2OB95k4X7pq058SMjQSwtzAEAkHQgEHTx28iyt63W1elp8e9CxtWbNXpXOX2NH3CqPvtV54v9NaeL7IxUDGRQtlma50khLybglsbbDdgC1mjilZQF/B1vOtKow94YGA3tvZSdQMoETbePTn22VlZu3a/To5fa3anTaa3b5rd7nq8OWY+ZWR9WP8nd8F/a98k0/wB9q2Xx/lTfyd3wkWvvv5i2KnZh5DRvR1WFp0dr13uvx/O+xertnX74SbwWD2Ot1vk5dPsXSrUfhezzKydtNLFJGyUkOe0vDmgAvBGcFvFoGo5qF25oGw4hUxtJLWyaE2vqxrtbeFxU7VbAy1AMTJmB0hDRmzgd0Dra/wCxc7tfQGGuqI3EEtk1IvbUB/PwORD9FbIfEKT6rB901S6h9jv6PpPq0H3TVMKAREQEREBUd06/Hofqw+9kV4qjunX49D9WH3siDW6OYMNdTVAxHc/DQ5d65w1ySZLZSOZk+1WDS7PwR3yRgXIvq43I4cSq96OdgI8Rgn3kskeSeAjIGm+7bI4cRz3p8wVn7cT+waGepjaZHRhpDXE2OaRrDfKL8HE+RSPD2sj+YPOfWvemwiIg3YOPafWobYybEa1jZpoKelicLtzGV0rmng4MuMoPa4+Sy7UYVZpDXdbtIuL+IEftVbxS1fvaaqjTzirpjrjfxZ0TET1QP4rU2Yv3TczuJu/XRo4Xtwa3zLGp2dpwxxEbbhpI1dxtftXO7cbS4nho3hpqeeC9t5GZRlvoN4wm7b9oJHhXaPkBoTUODvixmc1p/ss5aCR5NV5O3wvjEVxNVycZ/PLbXXRNMxCv5cPjc3K5oINrjXkQe3tAXi3BYRwYPO71qRxHEaU4VLX0jnymNrSY3kNc1xe1pZI0C7SMx8BtoSFD9F+PHFKiWKWLdBkW8BY4kk52tscw4db7F9UjUabHb5PCeT+Kfnn98vZ2ERD5A859a+Q4ZG03awA683c7X5+ALw6UcbOGVEUUUW9D4t4S9xuDnc23VHDq/aux2QwCOsooKh5ex0rA8taRYakWFxfkvGcR02ru6muuxVime3XG3gwnh3Ffzz++XOCBvYsdyOxcpgm3r5q6KmdAGtkqGQlwc64DpAwuFxa9irD6QsNZh9C+pjDpHNdG3K42BzODT3IvzV1wKJ01FcavzpmYxu9n/wCbidJbuRr/ADpmYxnzumEDPh0byC5gJHDjpz7VzmOMEcuVmgyjTx3vxXSdFdcMVdUCWMxboRkZHE5s5eDfMOWQedc70rVDaKv3LI3SDcxvzF1jclwto3wKw4ldtXbPLYjFWY2w9lptfw2mvNdEY/1hGGY9vgR+IyMjcGOIsCRwOtgOfgA8ysnZ7oyp6iihqHPna6WBkpaCywLmh1hdl7LhdhNnZ8Uksad8VNqJJi4jTm2PMyz3+DgOdlRae1epu0VVzmImM9ds9XZf4nwmq1VTRRETiceZHfHRzH4z1PfXeZvqXjPjs77ZpHG1wOHO1+A8AVhdI/RhTYbRieI1ErjKyPK5zLWcHG/Vjvfqjzr7sp0Jy1DGyVd6ZrhcMzZ5rfnDKAzxEk9oC+n+VeDf44/ZD5zyXPFXdZtzWh2k7uHzY+f+FeH4+130h3ox/wAKumt/B2pHAltRUh3LNu3N8oDQftVZbXdGUuHSMEsTpIXvDWzRPJbcnuXAx3Y62tjp2E2XitZct3L9dVqMUzM426ep1U5iOrQwfa7FJpmMp5ZXykksaxsZcS0FxIGXkAT5FJ7XGT2dUb6+83nWzWB4DLe35uVWHXdGlNgcb8Tp3zyy0zSWMmczduz+8nNkYDwkJ0PEBV7thXmeuqJCAC6TgOHVAZ+6uVL9D7GH/wBPpPq0H3bVMqG2M/o+k+rQfdtUyoBERAREQFR3Tr8eh+rD72RXiqP6dfjsP1YfeyIOd2a2Mqa6lqDTPYzLLAXZnvboxkznWyg30kb5vAp7YaNkldE18rnNdmu05wD1SQDc21IAUDszieIxUlR7XtkcDLBnyRCTQsm3l7tNtBHfs07Vs4NO4y5YhCZC14jDDFmL8pyhtnXJupHcdMFXK1rN09znb1nvYjkORu7eS67Dd2Y8+WWyrV9dV5WkNkzFzsw3VRpa1ufO58yt2HG2GJpxim3Dg4NErxlZI4tI+Sbh2Vp01HZbgpbD6HDKhrnQCKYNtm3TnPLb3IuGkkXsfMoGPR/FvMKhbNc52SiQODh3Uj8zSHajQ81VsjgK8gTOsKlwA6/Dem3NdXtptuKZjqOkY2Lq9YyOY1wDxmLWsc7MCQ7ie3Qc1ANwOpM+/FONyZN6JQ1mTd5s+8zX7nLrdSlF4FiLoXmSOoeHNieQcrzyHEHQ+IqwcD6V4yw+yRq0saXxNdY5s2pYdR3J4E+JVxg2aR5jjbC574nta1m6LnHLewAOugPmW1W4ZPTwu9kQsizvjDd4I2h1hITa51tcedBduHbSU04Bimjde4AuA7S1xldY8xy5rjNo9r62GrkjiHvbXNDfyaV+ha0nrDQ6krhaLDJ6mFpghZLkfIHbtsbg0kRkXsdL2PmXtVY/VUsu73u5LGRBzN41uU7plwWl+nmRDqm7a1+/LbDKHvA/JZeAzW1v4AvKn25xAh9wNGXH5JKNc7B266OOnqXn7b4sHukJlFON4/ORHk3YDnNfm+baxuorDNssQqC6Nk5e8xnI1josxcHMJsGm/ch58QKCwNhdoKioExqrAM3eU7p8I1z37vjwHi8q38X24o6cdeZrjYkNj98JsSPk6DUEakcFUuOey2RD2YCC6QZd+W6gNdmy53ci5vnXjTYTUVETHU8DZWtDmOMbY3Brt492UkHQ5XNNvzkHYY50nPfI2KnIiaXR3c5pdIQ7KbD5LNHeFcRTSe+u9/f3M/KTvUnh8qVspjqrSCFhY+IPDjEC0tazNe7ri1j5lv8AtDVRl8slNkjDJnF7mMDQDE8Ak34EkedEpPoxia+ts+Rz7Rl4BzgZmvYWnU624+RZdLVZO2aPcvdIbzAtEcvvYtDZvUOo4nMeOYqA2dnmMjvYwjMwa1zBHui67ZY3GwB1AAN1Yvt5TODDitO2llOYAyaMfwLnNs69r2vfhcalBUE1bWANytkJLOt71UaHM4W49gB8qv7B6dsmGwNkOhpoi4m4IIY119dQQ4X17Fr0uGYdLHvYWRzMuReEvk1FiR1SddRouN2p2+GdtHAGRRRyMZIZHx5iGuF2ZS67QLa310tpzIclhGPRUk7KieSSSOMkvYGucXAtLQAHOAOrhx7FD7c1jZcRqZGAhrpNLgA6Na06DwgrqqHZF5lHthTCOkud894EbWtscpLw4FvWy8+a5PbTdez6j2OWuiMgLC12ZpBY0kh1zfrEoP0Nsb/R9J9Wg+7aphRGx/8AR9J9Wg+6apdQCIiAiIgKj+nY/lsP1YfeyK8FVPSzK5lVGbua3cjW5AuHvvz8SCpaXE5YgRHLJGDxDJHMB5ahpF1jHiEjSC2WQEcCHuBHiIOi6B2L/wBsfTPrXkcXPfj+kPrWQiZ8bneLPnmcONnSyOF+2xcvkGMzMvknmZfjlle2/js7VSjsXd313pn1rwfiz++u9M+tQhHzYnK45nSyOJ5ukcT5yVn+MFQBl9kz5bWtvpLW4Wtmta3JekmKSd9f6Z9a1pMTk74/0netB5NxSVpDmyyNI4FsjgR4iDovlVjs79H1EzrcM0sjreK7ljLis3fJPSd61FOxaoJvvJvSf60G/Hj9RHcMqJ2A8cs0jb+Zy1KjGJnEl08pJ4kyvJPjJcvL21qO+zek/wBa+e2lR3yb0nplKfwzFjJCd/idTEcxYI81Q8FmVupIdaxu4W/N8K1cUrRAWGkrp5SQ4uIMsRZrYAEuuSQTeyivbSo75N6T09s6jvk3pPUD3l2gqJLbyondbhmmkdbxXdovel2gqGaMqZ2jjZs0jRftsHLTZilR3yb0nrdkxOQEZJpyMrb5i4HNbrDjwvzUmOmX04rK4kumkJPEmR5J8ZJ1W9+MNQWlrqmcgixBmkIt2WLrWWozFJu+yek71rYjxWXvsnpu9aIZQYrKw3ZNI09rZHg+cFes2MTPtnnlfbhmle63iu7RZR4tJ31/pn1rYjxZ/fnemfWg8IMcnYLMqJmjjZssjRftsHLydiEhJJkeSTckvcST2k31UozF3d+d6Z9a9RjB78f0h9aCMkx+ocLOqJyDxBmkIPjBctNz7m5Nz2k3PnXRtxf+2/6h9a9Bi479+ufWiV9bIfEKT6tB901S6jNmb+w6fNx3Ed76/IHPmpNQCIiAiIgL8+fhIfHab6ufvXL9BqhvwkMNk39NPlO73Toi62geHl2UnlcO07bHsQUxdERAREQEREBERAREQEREBERAREQEREBERARF60tI+VwZG1z3ONmtaCSSeAACD9ibIfEKT6rT/dMUuo/Z6kdFSU8b9HRwRMd/ebG1p+0KQQEREBERAWE0LXgtcA5p4hwBB8YPFZogiJtkaJ/dUlK7xwxH91aM3RthruNDTeSNrf8AtsulRBxsvQ/hLuNGwf3XzN/Y9aUvQZhR4QPb4ppv83Fd+uR226Q46D3sMMkxbmDeDQDcAud5OA+xBBS/g/YYeHslvilH7zCtCs/B8w1gu6oqYx2ukgt53Rhc5i/SFiM39a6Np+TAAz9YXf8AauSrK17jeTeOPa/M4+cojLrMQ6LsFi44nJfsbu5T/wBNpXO1myOFt7iqrX+KCID9eRp+xQsuKW5HzFasmNqcDZqdnIb+9vlt+eGA+ZpP7VG4jhDYyLPLhbjay+vxsryOLuTA1jCO0/YvrYAeZ+xe3tq7tT20d2qEt+HZ5pYHGQ3PybDQdt1uUuztP/WPm/wCM/Y6yhhij/CvVmKP+a7zFSh1tJsphTrZ6muZ23hhI/VeT9i6Cg6OMCkt/wCpTg9jwyL7XxW+1V3HiEnzH+iVuQ1Tz8h3mt+1MGVvUHQThMgvHUTyjtZNC4fqMUrD0C4WOMczv70z/wB2ypmmz3uBlPbcA/Ybrq8I27r6Ui0jpmc45CZBbwE9YeQqDKyYehjCW/8AKA/3pJz++t6DowwxnCip/wDE3N/3EqV2cxk1VOyYxPiLr9SQWIsbXHaDyNgpNEoeDY+iZ3FJSt8UMX7cqkaehjj7hjG/3Wtb+wL3RAREQEREBERARFi99hdBki1zV+ArE1h+ag2lo4pgcNQLTRsfbgSASPEV9NY7sWBq39gQc9VdGFK7gLel/kbfYoqo6HoTwc4eJ3rYu0NRJ4FgZZe1BXsvQv2SyDysPqWpJ0LScpXeVjT++rJcZPnFYFjz8ooKxf0MTd8/6f8AOtWp6Jnx2zzNbfheM/xK03UjjxJXm7Cr8UFV+5n/AO4Z6H8yzHRmOdS3yM/mVn+1A7F99qB2IK8p+iTMAROSPA1o/a5bkfQ4Ocrz5Yh/mV3AwuyyGHnwoORi6HYubnnxyN/yapCn6JKYcQD43uP7LLoBRHtKyFK7tPnQaVN0c0jPkMPkJ/7nFTNFs7TxasjaD4mj7AAFqind853nWW6f84oJsIoUMf8AOK+gP+cUEyiiAJPnFekckgPG6CTRfGOuAV9QEREBERAXwhfUQY5B2Jux2LJEGO6HYm7HYskQfMg7F8yDsWSIMd2OxN0OxZIgx3Y7E3Q7FkiDHdDsTdDsWSIMd0OxN0OxZIgx3Q7E3Q7FkiDHdjsTdjsWSIMd2Oxfcg7F9RB8yDsXzIOxZIgIiICIiAiIgIiICIiAiIgIiICIiAiIgIiICIiAiIgIiICIiAiIgIiICIiD/9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23556" name="AutoShape 4" descr="data:image/jpeg;base64,/9j/4AAQSkZJRgABAQAAAQABAAD/2wCEAAkGBhQSERUUEhQTFRUWFBUUFhgUFxQXFhYXGBUXFBcUFRgXGyYeFxkkGhQXHy8gIycqLSwsFiAxNTAqNSYrLCkBCQoKDgwOGg8PGiwcHyQpLykqKS0sLjAxKSwsKS0vKywpLSwpMCkvNS0qNSwuLS8sKSwsLC8pKSksLCwpKSwsLP/AABEIANcA6wMBIgACEQEDEQH/xAAcAAEAAgMBAQEAAAAAAAAAAAAABQcCBAYDAQj/xABTEAABAwIDBAMIDAoIBQUAAAABAAIDBBEFEiEGEzFBByJRMlNhcYGRktEUFRcjMzRCUlR0obMIFiRik6KxwtLiNUNjcoLB0/AYRKOy4SVkhJTD/8QAGwEBAAIDAQEAAAAAAAAAAAAAAAEFAgMEBgf/xAA1EQEAAQMCBAEJBwUBAAAAAAAAAQIDEQRBBRIhMVEVIjJxgYKRodETFCNSYZKiM0JTcrEG/9oADAMBAAIRAxEAPwC8EREBERAREQEREBERAREQEREBERAREQEREBERAREQEREBERAREQEREBEXHbZ9JUeHTMifDJIXx7y7CwADM5tusePVQdiiq73eYPo0/pR+tPd5g+jT+lH60Fooqu93mD6NP6UfrT3eYPos/pR+tBaKKrfd5g+iz+lH61893uD6LP6UfrQWmiqs9P0H0Wf0o/WsHfhBQD/lZ/Sj9aC10VSO/CHpx/yk/pRetYH8Iyn+iVHpRetBbyKoP+I+m+i1HpRetP8AiPpvotR6UXrQW+iqEfhG030Wo9KL1rIfhFU/0So9KL1oLcRVO38IWn+i1HpRetZj8ICn+iz+lH60FqoqsHT5B9Fn9KP1r6OnuD6LP6UfrQWkiq73eYPos/pR+tPd5g+jT+lH60Fooqu93mD6NP6UfrT3eYPo0/pR+tBaKLWwyuE0McoBAkjZIAbXAe0OANueq2UBERAREQFR/Tr8dh+rD72RXgqP6dfjsP1YfeyIOc2V2HdXRSyNmjjETg0h7XEuu0uFsvisozCsBkmmZGfew82L3tlDWDiXOJYAAO24U/sX0gjDaSpBhMueWEaPyW3jJW/NPDdfb4E2dw9k84hjz5nsewXLObCCTpwAufIpHltB0eOpo2vjqIakl4Zkpw97hcOOYhgcbdW3DmvbZvouqapsjpL0wZl+HimbmzX1bna3QW+0KxqnEKXBWNYyNlyQ18srmsLzkLx1tew9XS3Litc9M0Nr/k9jwO/brbjbTwoKmx/ZiSmndEHCYNDTvI2yFjszQ7QhpGl7ceSnYui8ugEvsymDzHn3Jzb0Oy5t0W3zZ79W1r35Kyq/Z+DGKMVDWNZK5r8j4yDmyktDXOtZzTltflyVbO3YriCH39knmzjvfEg5rBtmZKiZkRIiDr3kkbKGMAaXXcS0ADS3HmpHabo7dSsa9lTBU5nZSIA9xZoSC7LmsDYhe2HmKz+7+BfzZ2DwLKHdbqTu+6i5s/tPAg0tnejZ9Wxzn1MFNldlAnD2l+gJLc2W4FwFD43sTLBO+IObKG2s+NkpY8FocC0hhBHW7V3tDshPURR7qnnIzSG7sjBY7vW7wNNDw7Ctiq2WgbNkqKuGF7GxNcwlznNLYmCxtHbl280HMS9DThAZRXUpeIjJuhm3lwzMYsvdZ7i1rXvyUBgOwUtTO2J0jIQQ4mSRsoY2wJ6xc0AXNhx4kK1I9nMP35ccRbnzyEtEZ0JzXF/Bc+Za0WzWHhsmTEWOvHY3jIsN5Gb6X5gDyoOF2k6MX0gYWVMNSHlwO4D3ZLAEZsoda9zbhwK2dm+i91TEZH1VPT2cWhs4e1zgADnGbLdtyR42ldbSbF7+J4pZI6nLIxzhE8AgFrwL7xjRrrz5KLxrA3wMjE0M7LMcLkNt8LIbZgLc78eYQclieyksMz4h77kdlD2MlLX8LFtmG4N+0rpqzosMcD5RW0sjmsL90y5kNhctABJvx5cklMXslvd3zQc2fNj8CwpTFvXd33M/NnepPAgitn9k31M27c9sAylxklbIGC1rAlzWgXJA4rd2g2DkpjGIpY6vPm+LtkflIy6OyB2pvp4ipfZPBGVcroGZxmYLnqHK1ssbnOtbsC7+q2mo8IywsiYwHOC572ML3My3OY3z92PFwsEFe4F0TVE8BllkbTWcW5Z45WOsADm64bob9nJcxX4DJHM+IAvyvLA5jJS19jYObZhuDxGvNXGemam0vuRfh7+zUXtcacFt4zsnDXQxVsUYZKRHN1Le+N0fZ2libcHWugr5/RQ0C5xKhAHElwAHju5cfjmF+xqiSHO2Tduy52dy7qh2nnt5FN0WAR18opWvdGZiQHkNeG2BffKLE9zbjzUftnh+4r6iK+bLJxta92tfw/xIP0Vsn8Rpfq0H3TVKqK2T+I0v1aD7pqlVAIiICIiAqP6dfjsP1YfeyK8FR/Tr8dh+rD72RBp9H2M4fBSVPs9sZJliyZ4TLYlkgjtZptq2Txa9qz2VxZ0FSyV0zXiNr3ObeQ3GQh3FnGxKdHGx9HXU84q3ubaeG1pGsvlZIWjUczI/zeBWZH0Y0Lb2jk1Dmn3x/BwseakRm22AS4rDG6mma+LO17Mjt2W2a9rru1LiS4aEC2XxrkHdD1YWtbmNmlxHv/zrX5eAKz8I2MgpSTAZo72JtK4g27Qbg+ZS9QTawJHhFr/sstN69TZo56uyYjLmsLqRhWGRtqntD42va0F2YvOdzmNBAu7Qi5toq0fUPNcSZxrUk2vJzkOnc2Vl4nsPTVDs829e62W7pX8PBrYeRef4g0gk3u7dnD95q95Ga+bUXsRfkuCnitiZx1+DKaJiMuBwDBJnROqJZiylEZDpRvHHWzQWMLQX66XGgXY4JtDhNOwlkj3kFuZ8rJXuv1sp1bYcHdyAprEAJoXQPa3duaGlrbt0BBAFjpwC59uw1IGlu7dYlpPXf8m9uf5xV39hUp/K2n/X4Jv3T8P78f0Uv8K5bGqnDZp3SuraphfkflYx2UAsaRb3s8rHyr2m2GpBwjd+kf618k2OpXG5jPBre7fwa0NHPsAVfd1Vu1XNFXeGccTsT16/BqwDDHS5m11WXOc91sjrahxI+D5AnzLxi9qwHfl9WczcurHadZrrj3rj1ftK349kKZhzNjNwDbrv7CO3wqP/ABWpu9/ryfxLr0kfe4mbe3itNDTOtpmq1t4pzZnaHDqNsjm1c8ge5jTvGPNiA8gC0Y4gnzBTD+kzDiCDKSDxBilIPj6i40bN0+XLu9Mwd3cnEAj53YStabZynBsI/wBeT+Jbb9iqxTz19ljHC78+HxTeOVuFzSNLKiSCXNGeoybI7uSA5lrai3Cy5evweppZy2eTLmZOWnNIWuG6k1a4NsbaacQt52Dwl4fu9QWnupPkgAfK/NCnsW2jkmieyRsTmlrvkm4uC27Te4NidR2rjou011RTG/Qq4Xfpiapx0/VzOxGO+xqgyyzBzAzK7WQ2DpI25gMnK66XbvY2oxJ0UkUrXxjeFhY/dgNcI8rbi+fuCb+HyDkmUMQDgIxZwAPWk4Bwd87taFJYPiz6UWgJYL5iMz3Nv/dc4hXXknUfp8VT9pDTl6HqxwaC49VuUe/+Eu+brq4qyJ8XFBRQRyvbv93FC1pNy54DWF2guQOJNredcHi3SfWBxY0xgWGoZ1tR23XK1ONukl3sjWuku12ZxlOrbEcX8NOCrrlubdU01d4Zx16vpp6qY7qknJndcRhkj43XGps8hob1Q7mFFbXwyMrqhsxJkEhzXOY6gEa8+qQt6LHpKZwnp4mGZmrNJX6nqnq59dHFaO19W+WuqHyCzjJqLEcAGjQ+ABYD9GbJ/EaX6tB901Sqitk/iNL9Wg+6apVQCIiAiIgKjunX49D9WH3sivFUd06/Hofqw+9kQQmyOwz6+mneyRjN1NA8hwJvumzPIuOF96B5Cp9n4SbSfiDv/sD/AElzWzVHiL6So9rzKBvYM+7exmmSbeXzEcjHfydi16LZ2El3VgPvchGvAhhIPDkpHZf8RjfoLv04/wBJekPT62S/5G4W/tgf/wA1xcWARbuQ2guDHY34XLr8vB9iyGCxthaRuQTJICQeIDIrDhyufOtV21Tdp5K4zCYnDtvdwb9Ed+mH+mtr3YAR8WOo76P4FG7K7LU7mNfKyF+cbtt9QXh0jzy45Rx/NXRxbIwDNeGHwaDhr/4XF5N09OZintie8+Pr27lVc4n1R7czj5d5Qo6Tx9HP6QfwLL3Sx3g/pB/ApduyUOT4GHN4h4F9fsnFlFoYb6X4K4+1rzjO+Pl39Sv8l6bmxj+7lzmfDOe/ZGR7dCQX3JFtO7B/dWZ2uHej6X8qk5m4fTAsmEDHOGZoyE6cL3a08wV4vxnCsos6C/P3t/8ACqqaKL9fNXROZnHy7+po+62Ip/pz2zv49vWHGbjuTqO3tHiXjBNmda1lJSY1h28DA6K4Ja4ZH8W8R3PgK+RbRYdnLmviytbc2Y/QEht+57XAeVdOmvzpqfwqZjMTPw29c7LLS3qtHmizTMRMxnfbv18N3h7H8K9I8D3gzZ7cuF/816M2tw+7ryx+DqSfwrm8e29pmOyx1bWdUGw3g1vqe4XVVfr1P4dzpGY+f03WFnieornGeXpPeI2+uzovxZ/tB6P/AJW4/YMkEb4ai3cfzLgJOkaHK21aL6X+F7P7i939J8ZcLV+nPWX+BY0aaimYqiYz1/j9dnXXq78xMTcjbw39m27rx0bHv4/R/wA6y9zQ/SB+j/nXIM6S2ZyfZ3VtzMgH2sWtVbZTyNzwVxLTLILh7hwZEcureWYn/ErGdfqYjPPHaJ7Rvt223VddimmM5iesx8N/U5jpGqvYNe+C28ysjObub5mA8Ne3tXM/jb/Z/rfyrrseoRUOZLO6KSR0QzPe67nWfI0XNtdAB5F5u2Zg9ktbkgy7yIWvyOW4tbnf7VXV1zXVNVXeWEdETsx0htpauKd0LnCMuJDXi5uxzdLj85bu29eJ8QqJACA6TgeIytaz91bmBYVQw1LJKsU+4a5xkuC4WyuA6oBJ6xatTbl8ZxCpMNt3vOrlFh3Db2B/OzLEfobZL4hSfVYPumqWUTsj8QpPq0H3TVLKAREQEREBUd06/Hofqw+9kV4qjunX49D9WH3siDn9mNup8PpagQxxvzywA5w8/CMmabZXDlELeMraootX/k7vgpO+/MOi2dgtvIcOpKnexyvzyxAZMmm8jkaL5nDvR84WOFYJIS8F4BEYb8o/CMNjytbsUpeEMfvUn5O7jH33tcj4/eW/k7vhJNPffmRa/wC+xSEezLwx7d6OsWcnaWLvD4UOzDzG1m9Fw97r2d8prBbj+YfOg0Z9o6qBrWQxWbFB7JjaY3uJlM7qctJOpGSVxt22UeOlbFQdYY/LC8fvX5rZxLZySVzQH2EI3ZdrZxJ3o04jSW3+Er3o8Eez+sv6Ss7Ol0tdqK673LVvHLP/AHLmvXLlHoUc3tR7elXFOccfkp5T/n/uye6xidvgWn/47x5O6P8AsLp4qp0Qv1nG7QADa5c4NGp8LluO2uyEsdG/M1xYesDqCQdefBaa7Fintcz7FZc12upnzdNn3ocUccq6/wB8qIiHM6jckb2jL3WvG5uSvhopO9ycPmu9S7F22DT8h/P5Q5LKDHS8A5HBri4A5gdW2uCBw/8ACr78zR6Ec3yYxr9fvpf5x9EPu/yt3vDvhJtfffz9ezVacEBMcoED2ndt198P9dFpY/70XTmu8fnXpFiduTvOqyrV6uO1jPvQ20a3WTPXT496HDewpO9yei71KcwXoshrY99Oahj8xZlblAs21jZzCeZ5rpfxpyXtG9wazO45miwzBvPjqeS9Iuklg/qZOF+6atFWv10dtNn3o+i0s1VV+nTyod3QbSXNn1I/RG3guYynuIUut5qv0oxbw/B/7upWr6R2OB95k4X7pq058SMjQSwtzAEAkHQgEHTx28iyt63W1elp8e9CxtWbNXpXOX2NH3CqPvtV54v9NaeL7IxUDGRQtlma50khLybglsbbDdgC1mjilZQF/B1vOtKow94YGA3tvZSdQMoETbePTn22VlZu3a/To5fa3anTaa3b5rd7nq8OWY+ZWR9WP8nd8F/a98k0/wB9q2Xx/lTfyd3wkWvvv5i2KnZh5DRvR1WFp0dr13uvx/O+xertnX74SbwWD2Ot1vk5dPsXSrUfhezzKydtNLFJGyUkOe0vDmgAvBGcFvFoGo5qF25oGw4hUxtJLWyaE2vqxrtbeFxU7VbAy1AMTJmB0hDRmzgd0Dra/wCxc7tfQGGuqI3EEtk1IvbUB/PwORD9FbIfEKT6rB901S6h9jv6PpPq0H3TVMKAREQEREBUd06/Hofqw+9kV4qjunX49D9WH3siDW6OYMNdTVAxHc/DQ5d65w1ySZLZSOZk+1WDS7PwR3yRgXIvq43I4cSq96OdgI8Rgn3kskeSeAjIGm+7bI4cRz3p8wVn7cT+waGepjaZHRhpDXE2OaRrDfKL8HE+RSPD2sj+YPOfWvemwiIg3YOPafWobYybEa1jZpoKelicLtzGV0rmng4MuMoPa4+Sy7UYVZpDXdbtIuL+IEftVbxS1fvaaqjTzirpjrjfxZ0TET1QP4rU2Yv3TczuJu/XRo4Xtwa3zLGp2dpwxxEbbhpI1dxtftXO7cbS4nho3hpqeeC9t5GZRlvoN4wm7b9oJHhXaPkBoTUODvixmc1p/ss5aCR5NV5O3wvjEVxNVycZ/PLbXXRNMxCv5cPjc3K5oINrjXkQe3tAXi3BYRwYPO71qRxHEaU4VLX0jnymNrSY3kNc1xe1pZI0C7SMx8BtoSFD9F+PHFKiWKWLdBkW8BY4kk52tscw4db7F9UjUabHb5PCeT+Kfnn98vZ2ERD5A859a+Q4ZG03awA683c7X5+ALw6UcbOGVEUUUW9D4t4S9xuDnc23VHDq/aux2QwCOsooKh5ex0rA8taRYakWFxfkvGcR02ru6muuxVime3XG3gwnh3Ffzz++XOCBvYsdyOxcpgm3r5q6KmdAGtkqGQlwc64DpAwuFxa9irD6QsNZh9C+pjDpHNdG3K42BzODT3IvzV1wKJ01FcavzpmYxu9n/wCbidJbuRr/ADpmYxnzumEDPh0byC5gJHDjpz7VzmOMEcuVmgyjTx3vxXSdFdcMVdUCWMxboRkZHE5s5eDfMOWQedc70rVDaKv3LI3SDcxvzF1jclwto3wKw4ldtXbPLYjFWY2w9lptfw2mvNdEY/1hGGY9vgR+IyMjcGOIsCRwOtgOfgA8ysnZ7oyp6iihqHPna6WBkpaCywLmh1hdl7LhdhNnZ8Uksad8VNqJJi4jTm2PMyz3+DgOdlRae1epu0VVzmImM9ds9XZf4nwmq1VTRRETiceZHfHRzH4z1PfXeZvqXjPjs77ZpHG1wOHO1+A8AVhdI/RhTYbRieI1ErjKyPK5zLWcHG/Vjvfqjzr7sp0Jy1DGyVd6ZrhcMzZ5rfnDKAzxEk9oC+n+VeDf44/ZD5zyXPFXdZtzWh2k7uHzY+f+FeH4+130h3ox/wAKumt/B2pHAltRUh3LNu3N8oDQftVZbXdGUuHSMEsTpIXvDWzRPJbcnuXAx3Y62tjp2E2XitZct3L9dVqMUzM426ep1U5iOrQwfa7FJpmMp5ZXykksaxsZcS0FxIGXkAT5FJ7XGT2dUb6+83nWzWB4DLe35uVWHXdGlNgcb8Tp3zyy0zSWMmczduz+8nNkYDwkJ0PEBV7thXmeuqJCAC6TgOHVAZ+6uVL9D7GH/wBPpPq0H3bVMqG2M/o+k+rQfdtUyoBERAREQFR3Tr8eh+rD72RXiqP6dfjsP1YfeyIOd2a2Mqa6lqDTPYzLLAXZnvboxkznWyg30kb5vAp7YaNkldE18rnNdmu05wD1SQDc21IAUDszieIxUlR7XtkcDLBnyRCTQsm3l7tNtBHfs07Vs4NO4y5YhCZC14jDDFmL8pyhtnXJupHcdMFXK1rN09znb1nvYjkORu7eS67Dd2Y8+WWyrV9dV5WkNkzFzsw3VRpa1ufO58yt2HG2GJpxim3Dg4NErxlZI4tI+Sbh2Vp01HZbgpbD6HDKhrnQCKYNtm3TnPLb3IuGkkXsfMoGPR/FvMKhbNc52SiQODh3Uj8zSHajQ81VsjgK8gTOsKlwA6/Dem3NdXtptuKZjqOkY2Lq9YyOY1wDxmLWsc7MCQ7ie3Qc1ANwOpM+/FONyZN6JQ1mTd5s+8zX7nLrdSlF4FiLoXmSOoeHNieQcrzyHEHQ+IqwcD6V4yw+yRq0saXxNdY5s2pYdR3J4E+JVxg2aR5jjbC574nta1m6LnHLewAOugPmW1W4ZPTwu9kQsizvjDd4I2h1hITa51tcedBduHbSU04Bimjde4AuA7S1xldY8xy5rjNo9r62GrkjiHvbXNDfyaV+ha0nrDQ6krhaLDJ6mFpghZLkfIHbtsbg0kRkXsdL2PmXtVY/VUsu73u5LGRBzN41uU7plwWl+nmRDqm7a1+/LbDKHvA/JZeAzW1v4AvKn25xAh9wNGXH5JKNc7B266OOnqXn7b4sHukJlFON4/ORHk3YDnNfm+baxuorDNssQqC6Nk5e8xnI1josxcHMJsGm/ch58QKCwNhdoKioExqrAM3eU7p8I1z37vjwHi8q38X24o6cdeZrjYkNj98JsSPk6DUEakcFUuOey2RD2YCC6QZd+W6gNdmy53ci5vnXjTYTUVETHU8DZWtDmOMbY3Brt492UkHQ5XNNvzkHYY50nPfI2KnIiaXR3c5pdIQ7KbD5LNHeFcRTSe+u9/f3M/KTvUnh8qVspjqrSCFhY+IPDjEC0tazNe7ri1j5lv8AtDVRl8slNkjDJnF7mMDQDE8Ak34EkedEpPoxia+ts+Rz7Rl4BzgZmvYWnU624+RZdLVZO2aPcvdIbzAtEcvvYtDZvUOo4nMeOYqA2dnmMjvYwjMwa1zBHui67ZY3GwB1AAN1Yvt5TODDitO2llOYAyaMfwLnNs69r2vfhcalBUE1bWANytkJLOt71UaHM4W49gB8qv7B6dsmGwNkOhpoi4m4IIY119dQQ4X17Fr0uGYdLHvYWRzMuReEvk1FiR1SddRouN2p2+GdtHAGRRRyMZIZHx5iGuF2ZS67QLa310tpzIclhGPRUk7KieSSSOMkvYGucXAtLQAHOAOrhx7FD7c1jZcRqZGAhrpNLgA6Na06DwgrqqHZF5lHthTCOkud894EbWtscpLw4FvWy8+a5PbTdez6j2OWuiMgLC12ZpBY0kh1zfrEoP0Nsb/R9J9Wg+7aphRGx/8AR9J9Wg+6apdQCIiAiIgKj+nY/lsP1YfeyK8FVPSzK5lVGbua3cjW5AuHvvz8SCpaXE5YgRHLJGDxDJHMB5ahpF1jHiEjSC2WQEcCHuBHiIOi6B2L/wBsfTPrXkcXPfj+kPrWQiZ8bneLPnmcONnSyOF+2xcvkGMzMvknmZfjlle2/js7VSjsXd313pn1rwfiz++u9M+tQhHzYnK45nSyOJ5ukcT5yVn+MFQBl9kz5bWtvpLW4Wtmta3JekmKSd9f6Z9a1pMTk74/0netB5NxSVpDmyyNI4FsjgR4iDovlVjs79H1EzrcM0sjreK7ljLis3fJPSd61FOxaoJvvJvSf60G/Hj9RHcMqJ2A8cs0jb+Zy1KjGJnEl08pJ4kyvJPjJcvL21qO+zek/wBa+e2lR3yb0nplKfwzFjJCd/idTEcxYI81Q8FmVupIdaxu4W/N8K1cUrRAWGkrp5SQ4uIMsRZrYAEuuSQTeyivbSo75N6T09s6jvk3pPUD3l2gqJLbyondbhmmkdbxXdovel2gqGaMqZ2jjZs0jRftsHLTZilR3yb0nrdkxOQEZJpyMrb5i4HNbrDjwvzUmOmX04rK4kumkJPEmR5J8ZJ1W9+MNQWlrqmcgixBmkIt2WLrWWozFJu+yek71rYjxWXvsnpu9aIZQYrKw3ZNI09rZHg+cFes2MTPtnnlfbhmle63iu7RZR4tJ31/pn1rYjxZ/fnemfWg8IMcnYLMqJmjjZssjRftsHLydiEhJJkeSTckvcST2k31UozF3d+d6Z9a9RjB78f0h9aCMkx+ocLOqJyDxBmkIPjBctNz7m5Nz2k3PnXRtxf+2/6h9a9Bi479+ufWiV9bIfEKT6tB901S6jNmb+w6fNx3Ed76/IHPmpNQCIiAiIgL8+fhIfHab6ufvXL9BqhvwkMNk39NPlO73Toi62geHl2UnlcO07bHsQUxdERAREQEREBERAREQEREBERAREQEREBERARF60tI+VwZG1z3ONmtaCSSeAACD9ibIfEKT6rT/dMUuo/Z6kdFSU8b9HRwRMd/ebG1p+0KQQEREBERAWE0LXgtcA5p4hwBB8YPFZogiJtkaJ/dUlK7xwxH91aM3RthruNDTeSNrf8AtsulRBxsvQ/hLuNGwf3XzN/Y9aUvQZhR4QPb4ppv83Fd+uR226Q46D3sMMkxbmDeDQDcAud5OA+xBBS/g/YYeHslvilH7zCtCs/B8w1gu6oqYx2ukgt53Rhc5i/SFiM39a6Np+TAAz9YXf8AauSrK17jeTeOPa/M4+cojLrMQ6LsFi44nJfsbu5T/wBNpXO1myOFt7iqrX+KCID9eRp+xQsuKW5HzFasmNqcDZqdnIb+9vlt+eGA+ZpP7VG4jhDYyLPLhbjay+vxsryOLuTA1jCO0/YvrYAeZ+xe3tq7tT20d2qEt+HZ5pYHGQ3PybDQdt1uUuztP/WPm/wCM/Y6yhhij/CvVmKP+a7zFSh1tJsphTrZ6muZ23hhI/VeT9i6Cg6OMCkt/wCpTg9jwyL7XxW+1V3HiEnzH+iVuQ1Tz8h3mt+1MGVvUHQThMgvHUTyjtZNC4fqMUrD0C4WOMczv70z/wB2ypmmz3uBlPbcA/Ybrq8I27r6Ui0jpmc45CZBbwE9YeQqDKyYehjCW/8AKA/3pJz++t6DowwxnCip/wDE3N/3EqV2cxk1VOyYxPiLr9SQWIsbXHaDyNgpNEoeDY+iZ3FJSt8UMX7cqkaehjj7hjG/3Wtb+wL3RAREQEREBERARFi99hdBki1zV+ArE1h+ag2lo4pgcNQLTRsfbgSASPEV9NY7sWBq39gQc9VdGFK7gLel/kbfYoqo6HoTwc4eJ3rYu0NRJ4FgZZe1BXsvQv2SyDysPqWpJ0LScpXeVjT++rJcZPnFYFjz8ooKxf0MTd8/6f8AOtWp6Jnx2zzNbfheM/xK03UjjxJXm7Cr8UFV+5n/AO4Z6H8yzHRmOdS3yM/mVn+1A7F99qB2IK8p+iTMAROSPA1o/a5bkfQ4Ocrz5Yh/mV3AwuyyGHnwoORi6HYubnnxyN/yapCn6JKYcQD43uP7LLoBRHtKyFK7tPnQaVN0c0jPkMPkJ/7nFTNFs7TxasjaD4mj7AAFqind853nWW6f84oJsIoUMf8AOK+gP+cUEyiiAJPnFekckgPG6CTRfGOuAV9QEREBERAXwhfUQY5B2Jux2LJEGO6HYm7HYskQfMg7F8yDsWSIMd2OxN0OxZIgx3Y7E3Q7FkiDHdDsTdDsWSIMd0OxN0OxZIgx3Q7E3Q7FkiDHdjsTdjsWSIMd2Oxfcg7F9RB8yDsXzIOxZIgIiICIiAiIgIiICIiAiIgIiICIiAiIgIiICIiAiIgIiICIiAiIgIiICIiD/9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23558" name="AutoShape 6" descr="data:image/jpeg;base64,/9j/4AAQSkZJRgABAQAAAQABAAD/2wCEAAkGBhQSERUUEhQTFRUWFBUUFhgUFxQXFhYXGBUXFBcUFRgXGyYeFxkkGhQXHy8gIycqLSwsFiAxNTAqNSYrLCkBCQoKDgwOGg8PGiwcHyQpLykqKS0sLjAxKSwsKS0vKywpLSwpMCkvNS0qNSwuLS8sKSwsLC8pKSksLCwpKSwsLP/AABEIANcA6wMBIgACEQEDEQH/xAAcAAEAAgMBAQEAAAAAAAAAAAAABQcCBAYDAQj/xABTEAABAwIDBAMIDAoIBQUAAAABAAIDBBEFEiEGEzFBByJRMlNhcYGRktEUFRcjMzRCUlR0obMIFiRik6KxwtLiNUNjcoLB0/AYRKOy4SVkhJTD/8QAGwEBAAIDAQEAAAAAAAAAAAAAAAEFAgMEBgf/xAA1EQEAAQMCBAEJBwUBAAAAAAAAAQIDEQRBBRIhMVEVIjJxgYKRodETFCNSYZKiM0JTcrEG/9oADAMBAAIRAxEAPwC8EREBERAREQEREBERAREQEREBERAREQEREBERAREQEREBERAREQEREBEXHbZ9JUeHTMifDJIXx7y7CwADM5tusePVQdiiq73eYPo0/pR+tPd5g+jT+lH60Fooqu93mD6NP6UfrT3eYPos/pR+tBaKKrfd5g+iz+lH61893uD6LP6UfrQWmiqs9P0H0Wf0o/WsHfhBQD/lZ/Sj9aC10VSO/CHpx/yk/pRetYH8Iyn+iVHpRetBbyKoP+I+m+i1HpRetP8AiPpvotR6UXrQW+iqEfhG030Wo9KL1rIfhFU/0So9KL1oLcRVO38IWn+i1HpRetZj8ICn+iz+lH60FqoqsHT5B9Fn9KP1r6OnuD6LP6UfrQWkiq73eYPos/pR+tPd5g+jT+lH60Fooqu93mD6NP6UfrT3eYPo0/pR+tBaKLWwyuE0McoBAkjZIAbXAe0OANueq2UBERAREQFR/Tr8dh+rD72RXgqP6dfjsP1YfeyIOc2V2HdXRSyNmjjETg0h7XEuu0uFsvisozCsBkmmZGfew82L3tlDWDiXOJYAAO24U/sX0gjDaSpBhMueWEaPyW3jJW/NPDdfb4E2dw9k84hjz5nsewXLObCCTpwAufIpHltB0eOpo2vjqIakl4Zkpw97hcOOYhgcbdW3DmvbZvouqapsjpL0wZl+HimbmzX1bna3QW+0KxqnEKXBWNYyNlyQ18srmsLzkLx1tew9XS3Litc9M0Nr/k9jwO/brbjbTwoKmx/ZiSmndEHCYNDTvI2yFjszQ7QhpGl7ceSnYui8ugEvsymDzHn3Jzb0Oy5t0W3zZ79W1r35Kyq/Z+DGKMVDWNZK5r8j4yDmyktDXOtZzTltflyVbO3YriCH39knmzjvfEg5rBtmZKiZkRIiDr3kkbKGMAaXXcS0ADS3HmpHabo7dSsa9lTBU5nZSIA9xZoSC7LmsDYhe2HmKz+7+BfzZ2DwLKHdbqTu+6i5s/tPAg0tnejZ9Wxzn1MFNldlAnD2l+gJLc2W4FwFD43sTLBO+IObKG2s+NkpY8FocC0hhBHW7V3tDshPURR7qnnIzSG7sjBY7vW7wNNDw7Ctiq2WgbNkqKuGF7GxNcwlznNLYmCxtHbl280HMS9DThAZRXUpeIjJuhm3lwzMYsvdZ7i1rXvyUBgOwUtTO2J0jIQQ4mSRsoY2wJ6xc0AXNhx4kK1I9nMP35ccRbnzyEtEZ0JzXF/Bc+Za0WzWHhsmTEWOvHY3jIsN5Gb6X5gDyoOF2k6MX0gYWVMNSHlwO4D3ZLAEZsoda9zbhwK2dm+i91TEZH1VPT2cWhs4e1zgADnGbLdtyR42ldbSbF7+J4pZI6nLIxzhE8AgFrwL7xjRrrz5KLxrA3wMjE0M7LMcLkNt8LIbZgLc78eYQclieyksMz4h77kdlD2MlLX8LFtmG4N+0rpqzosMcD5RW0sjmsL90y5kNhctABJvx5cklMXslvd3zQc2fNj8CwpTFvXd33M/NnepPAgitn9k31M27c9sAylxklbIGC1rAlzWgXJA4rd2g2DkpjGIpY6vPm+LtkflIy6OyB2pvp4ipfZPBGVcroGZxmYLnqHK1ssbnOtbsC7+q2mo8IywsiYwHOC572ML3My3OY3z92PFwsEFe4F0TVE8BllkbTWcW5Z45WOsADm64bob9nJcxX4DJHM+IAvyvLA5jJS19jYObZhuDxGvNXGemam0vuRfh7+zUXtcacFt4zsnDXQxVsUYZKRHN1Le+N0fZ2libcHWugr5/RQ0C5xKhAHElwAHju5cfjmF+xqiSHO2Tduy52dy7qh2nnt5FN0WAR18opWvdGZiQHkNeG2BffKLE9zbjzUftnh+4r6iK+bLJxta92tfw/xIP0Vsn8Rpfq0H3TVKqK2T+I0v1aD7pqlVAIiICIiAqP6dfjsP1YfeyK8FR/Tr8dh+rD72RBp9H2M4fBSVPs9sZJliyZ4TLYlkgjtZptq2Txa9qz2VxZ0FSyV0zXiNr3ObeQ3GQh3FnGxKdHGx9HXU84q3ubaeG1pGsvlZIWjUczI/zeBWZH0Y0Lb2jk1Dmn3x/BwseakRm22AS4rDG6mma+LO17Mjt2W2a9rru1LiS4aEC2XxrkHdD1YWtbmNmlxHv/zrX5eAKz8I2MgpSTAZo72JtK4g27Qbg+ZS9QTawJHhFr/sstN69TZo56uyYjLmsLqRhWGRtqntD42va0F2YvOdzmNBAu7Qi5toq0fUPNcSZxrUk2vJzkOnc2Vl4nsPTVDs829e62W7pX8PBrYeRef4g0gk3u7dnD95q95Ga+bUXsRfkuCnitiZx1+DKaJiMuBwDBJnROqJZiylEZDpRvHHWzQWMLQX66XGgXY4JtDhNOwlkj3kFuZ8rJXuv1sp1bYcHdyAprEAJoXQPa3duaGlrbt0BBAFjpwC59uw1IGlu7dYlpPXf8m9uf5xV39hUp/K2n/X4Jv3T8P78f0Uv8K5bGqnDZp3SuraphfkflYx2UAsaRb3s8rHyr2m2GpBwjd+kf618k2OpXG5jPBre7fwa0NHPsAVfd1Vu1XNFXeGccTsT16/BqwDDHS5m11WXOc91sjrahxI+D5AnzLxi9qwHfl9WczcurHadZrrj3rj1ftK349kKZhzNjNwDbrv7CO3wqP/ABWpu9/ryfxLr0kfe4mbe3itNDTOtpmq1t4pzZnaHDqNsjm1c8ge5jTvGPNiA8gC0Y4gnzBTD+kzDiCDKSDxBilIPj6i40bN0+XLu9Mwd3cnEAj53YStabZynBsI/wBeT+Jbb9iqxTz19ljHC78+HxTeOVuFzSNLKiSCXNGeoybI7uSA5lrai3Cy5evweppZy2eTLmZOWnNIWuG6k1a4NsbaacQt52Dwl4fu9QWnupPkgAfK/NCnsW2jkmieyRsTmlrvkm4uC27Te4NidR2rjou011RTG/Qq4Xfpiapx0/VzOxGO+xqgyyzBzAzK7WQ2DpI25gMnK66XbvY2oxJ0UkUrXxjeFhY/dgNcI8rbi+fuCb+HyDkmUMQDgIxZwAPWk4Bwd87taFJYPiz6UWgJYL5iMz3Nv/dc4hXXknUfp8VT9pDTl6HqxwaC49VuUe/+Eu+brq4qyJ8XFBRQRyvbv93FC1pNy54DWF2guQOJNredcHi3SfWBxY0xgWGoZ1tR23XK1ONukl3sjWuku12ZxlOrbEcX8NOCrrlubdU01d4Zx16vpp6qY7qknJndcRhkj43XGps8hob1Q7mFFbXwyMrqhsxJkEhzXOY6gEa8+qQt6LHpKZwnp4mGZmrNJX6nqnq59dHFaO19W+WuqHyCzjJqLEcAGjQ+ABYD9GbJ/EaX6tB901Sqitk/iNL9Wg+6apVQCIiAiIgKjunX49D9WH3sivFUd06/Hofqw+9kQQmyOwz6+mneyRjN1NA8hwJvumzPIuOF96B5Cp9n4SbSfiDv/sD/AElzWzVHiL6So9rzKBvYM+7exmmSbeXzEcjHfydi16LZ2El3VgPvchGvAhhIPDkpHZf8RjfoLv04/wBJekPT62S/5G4W/tgf/wA1xcWARbuQ2guDHY34XLr8vB9iyGCxthaRuQTJICQeIDIrDhyufOtV21Tdp5K4zCYnDtvdwb9Ed+mH+mtr3YAR8WOo76P4FG7K7LU7mNfKyF+cbtt9QXh0jzy45Rx/NXRxbIwDNeGHwaDhr/4XF5N09OZintie8+Pr27lVc4n1R7czj5d5Qo6Tx9HP6QfwLL3Sx3g/pB/ApduyUOT4GHN4h4F9fsnFlFoYb6X4K4+1rzjO+Pl39Sv8l6bmxj+7lzmfDOe/ZGR7dCQX3JFtO7B/dWZ2uHej6X8qk5m4fTAsmEDHOGZoyE6cL3a08wV4vxnCsos6C/P3t/8ACqqaKL9fNXROZnHy7+po+62Ip/pz2zv49vWHGbjuTqO3tHiXjBNmda1lJSY1h28DA6K4Ja4ZH8W8R3PgK+RbRYdnLmviytbc2Y/QEht+57XAeVdOmvzpqfwqZjMTPw29c7LLS3qtHmizTMRMxnfbv18N3h7H8K9I8D3gzZ7cuF/816M2tw+7ryx+DqSfwrm8e29pmOyx1bWdUGw3g1vqe4XVVfr1P4dzpGY+f03WFnieornGeXpPeI2+uzovxZ/tB6P/AJW4/YMkEb4ai3cfzLgJOkaHK21aL6X+F7P7i939J8ZcLV+nPWX+BY0aaimYqiYz1/j9dnXXq78xMTcjbw39m27rx0bHv4/R/wA6y9zQ/SB+j/nXIM6S2ZyfZ3VtzMgH2sWtVbZTyNzwVxLTLILh7hwZEcureWYn/ErGdfqYjPPHaJ7Rvt223VddimmM5iesx8N/U5jpGqvYNe+C28ysjObub5mA8Ne3tXM/jb/Z/rfyrrseoRUOZLO6KSR0QzPe67nWfI0XNtdAB5F5u2Zg9ktbkgy7yIWvyOW4tbnf7VXV1zXVNVXeWEdETsx0htpauKd0LnCMuJDXi5uxzdLj85bu29eJ8QqJACA6TgeIytaz91bmBYVQw1LJKsU+4a5xkuC4WyuA6oBJ6xatTbl8ZxCpMNt3vOrlFh3Db2B/OzLEfobZL4hSfVYPumqWUTsj8QpPq0H3TVLKAREQEREBUd06/Hofqw+9kV4qjunX49D9WH3siDn9mNup8PpagQxxvzywA5w8/CMmabZXDlELeMraootX/k7vgpO+/MOi2dgtvIcOpKnexyvzyxAZMmm8jkaL5nDvR84WOFYJIS8F4BEYb8o/CMNjytbsUpeEMfvUn5O7jH33tcj4/eW/k7vhJNPffmRa/wC+xSEezLwx7d6OsWcnaWLvD4UOzDzG1m9Fw97r2d8prBbj+YfOg0Z9o6qBrWQxWbFB7JjaY3uJlM7qctJOpGSVxt22UeOlbFQdYY/LC8fvX5rZxLZySVzQH2EI3ZdrZxJ3o04jSW3+Er3o8Eez+sv6Ss7Ol0tdqK673LVvHLP/AHLmvXLlHoUc3tR7elXFOccfkp5T/n/uye6xidvgWn/47x5O6P8AsLp4qp0Qv1nG7QADa5c4NGp8LluO2uyEsdG/M1xYesDqCQdefBaa7Fintcz7FZc12upnzdNn3ocUccq6/wB8qIiHM6jckb2jL3WvG5uSvhopO9ycPmu9S7F22DT8h/P5Q5LKDHS8A5HBri4A5gdW2uCBw/8ACr78zR6Ec3yYxr9fvpf5x9EPu/yt3vDvhJtfffz9ezVacEBMcoED2ndt198P9dFpY/70XTmu8fnXpFiduTvOqyrV6uO1jPvQ20a3WTPXT496HDewpO9yei71KcwXoshrY99Oahj8xZlblAs21jZzCeZ5rpfxpyXtG9wazO45miwzBvPjqeS9Iuklg/qZOF+6atFWv10dtNn3o+i0s1VV+nTyod3QbSXNn1I/RG3guYynuIUut5qv0oxbw/B/7upWr6R2OB95k4X7pq058SMjQSwtzAEAkHQgEHTx28iyt63W1elp8e9CxtWbNXpXOX2NH3CqPvtV54v9NaeL7IxUDGRQtlma50khLybglsbbDdgC1mjilZQF/B1vOtKow94YGA3tvZSdQMoETbePTn22VlZu3a/To5fa3anTaa3b5rd7nq8OWY+ZWR9WP8nd8F/a98k0/wB9q2Xx/lTfyd3wkWvvv5i2KnZh5DRvR1WFp0dr13uvx/O+xertnX74SbwWD2Ot1vk5dPsXSrUfhezzKydtNLFJGyUkOe0vDmgAvBGcFvFoGo5qF25oGw4hUxtJLWyaE2vqxrtbeFxU7VbAy1AMTJmB0hDRmzgd0Dra/wCxc7tfQGGuqI3EEtk1IvbUB/PwORD9FbIfEKT6rB901S6h9jv6PpPq0H3TVMKAREQEREBUd06/Hofqw+9kV4qjunX49D9WH3siDW6OYMNdTVAxHc/DQ5d65w1ySZLZSOZk+1WDS7PwR3yRgXIvq43I4cSq96OdgI8Rgn3kskeSeAjIGm+7bI4cRz3p8wVn7cT+waGepjaZHRhpDXE2OaRrDfKL8HE+RSPD2sj+YPOfWvemwiIg3YOPafWobYybEa1jZpoKelicLtzGV0rmng4MuMoPa4+Sy7UYVZpDXdbtIuL+IEftVbxS1fvaaqjTzirpjrjfxZ0TET1QP4rU2Yv3TczuJu/XRo4Xtwa3zLGp2dpwxxEbbhpI1dxtftXO7cbS4nho3hpqeeC9t5GZRlvoN4wm7b9oJHhXaPkBoTUODvixmc1p/ss5aCR5NV5O3wvjEVxNVycZ/PLbXXRNMxCv5cPjc3K5oINrjXkQe3tAXi3BYRwYPO71qRxHEaU4VLX0jnymNrSY3kNc1xe1pZI0C7SMx8BtoSFD9F+PHFKiWKWLdBkW8BY4kk52tscw4db7F9UjUabHb5PCeT+Kfnn98vZ2ERD5A859a+Q4ZG03awA683c7X5+ALw6UcbOGVEUUUW9D4t4S9xuDnc23VHDq/aux2QwCOsooKh5ex0rA8taRYakWFxfkvGcR02ru6muuxVime3XG3gwnh3Ffzz++XOCBvYsdyOxcpgm3r5q6KmdAGtkqGQlwc64DpAwuFxa9irD6QsNZh9C+pjDpHNdG3K42BzODT3IvzV1wKJ01FcavzpmYxu9n/wCbidJbuRr/ADpmYxnzumEDPh0byC5gJHDjpz7VzmOMEcuVmgyjTx3vxXSdFdcMVdUCWMxboRkZHE5s5eDfMOWQedc70rVDaKv3LI3SDcxvzF1jclwto3wKw4ldtXbPLYjFWY2w9lptfw2mvNdEY/1hGGY9vgR+IyMjcGOIsCRwOtgOfgA8ysnZ7oyp6iihqHPna6WBkpaCywLmh1hdl7LhdhNnZ8Uksad8VNqJJi4jTm2PMyz3+DgOdlRae1epu0VVzmImM9ds9XZf4nwmq1VTRRETiceZHfHRzH4z1PfXeZvqXjPjs77ZpHG1wOHO1+A8AVhdI/RhTYbRieI1ErjKyPK5zLWcHG/Vjvfqjzr7sp0Jy1DGyVd6ZrhcMzZ5rfnDKAzxEk9oC+n+VeDf44/ZD5zyXPFXdZtzWh2k7uHzY+f+FeH4+130h3ox/wAKumt/B2pHAltRUh3LNu3N8oDQftVZbXdGUuHSMEsTpIXvDWzRPJbcnuXAx3Y62tjp2E2XitZct3L9dVqMUzM426ep1U5iOrQwfa7FJpmMp5ZXykksaxsZcS0FxIGXkAT5FJ7XGT2dUb6+83nWzWB4DLe35uVWHXdGlNgcb8Tp3zyy0zSWMmczduz+8nNkYDwkJ0PEBV7thXmeuqJCAC6TgOHVAZ+6uVL9D7GH/wBPpPq0H3bVMqG2M/o+k+rQfdtUyoBERAREQFR3Tr8eh+rD72RXiqP6dfjsP1YfeyIOd2a2Mqa6lqDTPYzLLAXZnvboxkznWyg30kb5vAp7YaNkldE18rnNdmu05wD1SQDc21IAUDszieIxUlR7XtkcDLBnyRCTQsm3l7tNtBHfs07Vs4NO4y5YhCZC14jDDFmL8pyhtnXJupHcdMFXK1rN09znb1nvYjkORu7eS67Dd2Y8+WWyrV9dV5WkNkzFzsw3VRpa1ufO58yt2HG2GJpxim3Dg4NErxlZI4tI+Sbh2Vp01HZbgpbD6HDKhrnQCKYNtm3TnPLb3IuGkkXsfMoGPR/FvMKhbNc52SiQODh3Uj8zSHajQ81VsjgK8gTOsKlwA6/Dem3NdXtptuKZjqOkY2Lq9YyOY1wDxmLWsc7MCQ7ie3Qc1ANwOpM+/FONyZN6JQ1mTd5s+8zX7nLrdSlF4FiLoXmSOoeHNieQcrzyHEHQ+IqwcD6V4yw+yRq0saXxNdY5s2pYdR3J4E+JVxg2aR5jjbC574nta1m6LnHLewAOugPmW1W4ZPTwu9kQsizvjDd4I2h1hITa51tcedBduHbSU04Bimjde4AuA7S1xldY8xy5rjNo9r62GrkjiHvbXNDfyaV+ha0nrDQ6krhaLDJ6mFpghZLkfIHbtsbg0kRkXsdL2PmXtVY/VUsu73u5LGRBzN41uU7plwWl+nmRDqm7a1+/LbDKHvA/JZeAzW1v4AvKn25xAh9wNGXH5JKNc7B266OOnqXn7b4sHukJlFON4/ORHk3YDnNfm+baxuorDNssQqC6Nk5e8xnI1josxcHMJsGm/ch58QKCwNhdoKioExqrAM3eU7p8I1z37vjwHi8q38X24o6cdeZrjYkNj98JsSPk6DUEakcFUuOey2RD2YCC6QZd+W6gNdmy53ci5vnXjTYTUVETHU8DZWtDmOMbY3Brt492UkHQ5XNNvzkHYY50nPfI2KnIiaXR3c5pdIQ7KbD5LNHeFcRTSe+u9/f3M/KTvUnh8qVspjqrSCFhY+IPDjEC0tazNe7ri1j5lv8AtDVRl8slNkjDJnF7mMDQDE8Ak34EkedEpPoxia+ts+Rz7Rl4BzgZmvYWnU624+RZdLVZO2aPcvdIbzAtEcvvYtDZvUOo4nMeOYqA2dnmMjvYwjMwa1zBHui67ZY3GwB1AAN1Yvt5TODDitO2llOYAyaMfwLnNs69r2vfhcalBUE1bWANytkJLOt71UaHM4W49gB8qv7B6dsmGwNkOhpoi4m4IIY119dQQ4X17Fr0uGYdLHvYWRzMuReEvk1FiR1SddRouN2p2+GdtHAGRRRyMZIZHx5iGuF2ZS67QLa310tpzIclhGPRUk7KieSSSOMkvYGucXAtLQAHOAOrhx7FD7c1jZcRqZGAhrpNLgA6Na06DwgrqqHZF5lHthTCOkud894EbWtscpLw4FvWy8+a5PbTdez6j2OWuiMgLC12ZpBY0kh1zfrEoP0Nsb/R9J9Wg+7aphRGx/8AR9J9Wg+6apdQCIiAiIgKj+nY/lsP1YfeyK8FVPSzK5lVGbua3cjW5AuHvvz8SCpaXE5YgRHLJGDxDJHMB5ahpF1jHiEjSC2WQEcCHuBHiIOi6B2L/wBsfTPrXkcXPfj+kPrWQiZ8bneLPnmcONnSyOF+2xcvkGMzMvknmZfjlle2/js7VSjsXd313pn1rwfiz++u9M+tQhHzYnK45nSyOJ5ukcT5yVn+MFQBl9kz5bWtvpLW4Wtmta3JekmKSd9f6Z9a1pMTk74/0netB5NxSVpDmyyNI4FsjgR4iDovlVjs79H1EzrcM0sjreK7ljLis3fJPSd61FOxaoJvvJvSf60G/Hj9RHcMqJ2A8cs0jb+Zy1KjGJnEl08pJ4kyvJPjJcvL21qO+zek/wBa+e2lR3yb0nplKfwzFjJCd/idTEcxYI81Q8FmVupIdaxu4W/N8K1cUrRAWGkrp5SQ4uIMsRZrYAEuuSQTeyivbSo75N6T09s6jvk3pPUD3l2gqJLbyondbhmmkdbxXdovel2gqGaMqZ2jjZs0jRftsHLTZilR3yb0nrdkxOQEZJpyMrb5i4HNbrDjwvzUmOmX04rK4kumkJPEmR5J8ZJ1W9+MNQWlrqmcgixBmkIt2WLrWWozFJu+yek71rYjxWXvsnpu9aIZQYrKw3ZNI09rZHg+cFes2MTPtnnlfbhmle63iu7RZR4tJ31/pn1rYjxZ/fnemfWg8IMcnYLMqJmjjZssjRftsHLydiEhJJkeSTckvcST2k31UozF3d+d6Z9a9RjB78f0h9aCMkx+ocLOqJyDxBmkIPjBctNz7m5Nz2k3PnXRtxf+2/6h9a9Bi479+ufWiV9bIfEKT6tB901S6jNmb+w6fNx3Ed76/IHPmpNQCIiAiIgL8+fhIfHab6ufvXL9BqhvwkMNk39NPlO73Toi62geHl2UnlcO07bHsQUxdERAREQEREBERAREQEREBERAREQEREBERARF60tI+VwZG1z3ONmtaCSSeAACD9ibIfEKT6rT/dMUuo/Z6kdFSU8b9HRwRMd/ebG1p+0KQQEREBERAWE0LXgtcA5p4hwBB8YPFZogiJtkaJ/dUlK7xwxH91aM3RthruNDTeSNrf8AtsulRBxsvQ/hLuNGwf3XzN/Y9aUvQZhR4QPb4ppv83Fd+uR226Q46D3sMMkxbmDeDQDcAud5OA+xBBS/g/YYeHslvilH7zCtCs/B8w1gu6oqYx2ukgt53Rhc5i/SFiM39a6Np+TAAz9YXf8AauSrK17jeTeOPa/M4+cojLrMQ6LsFi44nJfsbu5T/wBNpXO1myOFt7iqrX+KCID9eRp+xQsuKW5HzFasmNqcDZqdnIb+9vlt+eGA+ZpP7VG4jhDYyLPLhbjay+vxsryOLuTA1jCO0/YvrYAeZ+xe3tq7tT20d2qEt+HZ5pYHGQ3PybDQdt1uUuztP/WPm/wCM/Y6yhhij/CvVmKP+a7zFSh1tJsphTrZ6muZ23hhI/VeT9i6Cg6OMCkt/wCpTg9jwyL7XxW+1V3HiEnzH+iVuQ1Tz8h3mt+1MGVvUHQThMgvHUTyjtZNC4fqMUrD0C4WOMczv70z/wB2ypmmz3uBlPbcA/Ybrq8I27r6Ui0jpmc45CZBbwE9YeQqDKyYehjCW/8AKA/3pJz++t6DowwxnCip/wDE3N/3EqV2cxk1VOyYxPiLr9SQWIsbXHaDyNgpNEoeDY+iZ3FJSt8UMX7cqkaehjj7hjG/3Wtb+wL3RAREQEREBERARFi99hdBki1zV+ArE1h+ag2lo4pgcNQLTRsfbgSASPEV9NY7sWBq39gQc9VdGFK7gLel/kbfYoqo6HoTwc4eJ3rYu0NRJ4FgZZe1BXsvQv2SyDysPqWpJ0LScpXeVjT++rJcZPnFYFjz8ooKxf0MTd8/6f8AOtWp6Jnx2zzNbfheM/xK03UjjxJXm7Cr8UFV+5n/AO4Z6H8yzHRmOdS3yM/mVn+1A7F99qB2IK8p+iTMAROSPA1o/a5bkfQ4Ocrz5Yh/mV3AwuyyGHnwoORi6HYubnnxyN/yapCn6JKYcQD43uP7LLoBRHtKyFK7tPnQaVN0c0jPkMPkJ/7nFTNFs7TxasjaD4mj7AAFqind853nWW6f84oJsIoUMf8AOK+gP+cUEyiiAJPnFekckgPG6CTRfGOuAV9QEREBERAXwhfUQY5B2Jux2LJEGO6HYm7HYskQfMg7F8yDsWSIMd2OxN0OxZIgx3Y7E3Q7FkiDHdDsTdDsWSIMd0OxN0OxZIgx3Q7E3Q7FkiDHdjsTdjsWSIMd2Oxfcg7F9RB8yDsXzIOxZIgIiICIiAiIgIiICIiAiIgIiICIiAiIgIiICIiAiIgIiICIiAiIgIiICIiD/9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pic>
        <p:nvPicPr>
          <p:cNvPr id="23559" name="Picture 7" descr="C:\Users\Инна\Desktop\загруженное (2).jpg"/>
          <p:cNvPicPr>
            <a:picLocks noChangeAspect="1" noChangeArrowheads="1"/>
          </p:cNvPicPr>
          <p:nvPr/>
        </p:nvPicPr>
        <p:blipFill>
          <a:blip r:embed="rId2" cstate="print"/>
          <a:srcRect/>
          <a:stretch>
            <a:fillRect/>
          </a:stretch>
        </p:blipFill>
        <p:spPr bwMode="auto">
          <a:xfrm>
            <a:off x="6444208" y="2060848"/>
            <a:ext cx="2382391" cy="2179634"/>
          </a:xfrm>
          <a:prstGeom prst="rect">
            <a:avLst/>
          </a:prstGeom>
          <a:noFill/>
        </p:spPr>
      </p:pic>
      <p:pic>
        <p:nvPicPr>
          <p:cNvPr id="23561" name="Picture 9" descr="http://t0.gstatic.com/images?q=tbn:ANd9GcRcoaf8bdQhIfwqNUEgtx5_sSUCNqL1XKAx95Z-la8t6aqbLrKE"/>
          <p:cNvPicPr>
            <a:picLocks noChangeAspect="1" noChangeArrowheads="1"/>
          </p:cNvPicPr>
          <p:nvPr/>
        </p:nvPicPr>
        <p:blipFill>
          <a:blip r:embed="rId3" cstate="print"/>
          <a:srcRect/>
          <a:stretch>
            <a:fillRect/>
          </a:stretch>
        </p:blipFill>
        <p:spPr bwMode="auto">
          <a:xfrm>
            <a:off x="6372200" y="4149080"/>
            <a:ext cx="2431157" cy="2431157"/>
          </a:xfrm>
          <a:prstGeom prst="rect">
            <a:avLst/>
          </a:prstGeom>
          <a:noFill/>
        </p:spPr>
      </p:pic>
      <p:pic>
        <p:nvPicPr>
          <p:cNvPr id="23563" name="Picture 11" descr="http://t3.gstatic.com/images?q=tbn:ANd9GcQn9tXmzYe5W8uivdG-xRf5CSWtghV8nDMe6wjkZnDoVzWiAJDr"/>
          <p:cNvPicPr>
            <a:picLocks noChangeAspect="1" noChangeArrowheads="1"/>
          </p:cNvPicPr>
          <p:nvPr/>
        </p:nvPicPr>
        <p:blipFill>
          <a:blip r:embed="rId4" cstate="print"/>
          <a:srcRect/>
          <a:stretch>
            <a:fillRect/>
          </a:stretch>
        </p:blipFill>
        <p:spPr bwMode="auto">
          <a:xfrm>
            <a:off x="1763687" y="4509120"/>
            <a:ext cx="3276561" cy="2180403"/>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572000" y="980728"/>
            <a:ext cx="4572000" cy="4093428"/>
          </a:xfrm>
          <a:prstGeom prst="rect">
            <a:avLst/>
          </a:prstGeom>
        </p:spPr>
        <p:txBody>
          <a:bodyPr wrap="square">
            <a:spAutoFit/>
          </a:bodyPr>
          <a:lstStyle/>
          <a:p>
            <a:r>
              <a:rPr lang="en-US" sz="2000" b="1" dirty="0" smtClean="0"/>
              <a:t>Do some chores</a:t>
            </a:r>
            <a:r>
              <a:rPr lang="en-US" sz="2000" dirty="0" smtClean="0"/>
              <a:t>. Shoveling snow, working in the garden, raking leaves, sweeping the floor...these kinds of activities may not be 'vigorous' exercise, but they can keep you moving while getting your house in order.</a:t>
            </a:r>
          </a:p>
          <a:p>
            <a:r>
              <a:rPr lang="en-US" sz="2000" b="1" dirty="0" smtClean="0"/>
              <a:t>Be </a:t>
            </a:r>
            <a:r>
              <a:rPr lang="en-US" sz="2000" b="1" dirty="0" smtClean="0"/>
              <a:t>aware</a:t>
            </a:r>
            <a:r>
              <a:rPr lang="en-US" sz="2000" dirty="0" smtClean="0"/>
              <a:t>. Make a list of all the physical activities you do on a typical day. If you find that the bulk of your time is spent sitting, make another list of all the ways you could move more--getting up each hour to stretch or walk, walk the stairs at work, etc.</a:t>
            </a:r>
            <a:endParaRPr lang="en-US" sz="2000" dirty="0"/>
          </a:p>
        </p:txBody>
      </p:sp>
      <p:pic>
        <p:nvPicPr>
          <p:cNvPr id="22530" name="Picture 2" descr="http://t2.gstatic.com/images?q=tbn:ANd9GcQlyaOy-HqfRB3DRRi3Tl59d0shXfSO39ZrJjdPTkTmJdNpJtiL3g"/>
          <p:cNvPicPr>
            <a:picLocks noChangeAspect="1" noChangeArrowheads="1"/>
          </p:cNvPicPr>
          <p:nvPr/>
        </p:nvPicPr>
        <p:blipFill>
          <a:blip r:embed="rId2" cstate="print"/>
          <a:srcRect/>
          <a:stretch>
            <a:fillRect/>
          </a:stretch>
        </p:blipFill>
        <p:spPr bwMode="auto">
          <a:xfrm>
            <a:off x="1331640" y="620688"/>
            <a:ext cx="2448272" cy="3679097"/>
          </a:xfrm>
          <a:prstGeom prst="rect">
            <a:avLst/>
          </a:prstGeom>
          <a:noFill/>
        </p:spPr>
      </p:pic>
      <p:pic>
        <p:nvPicPr>
          <p:cNvPr id="22532" name="Picture 4" descr="http://t3.gstatic.com/images?q=tbn:ANd9GcQIgT0_i-bRSv-8863o_pwZO74DgcBry_H-P_CDjIWBdX-jWJ3izQ"/>
          <p:cNvPicPr>
            <a:picLocks noChangeAspect="1" noChangeArrowheads="1"/>
          </p:cNvPicPr>
          <p:nvPr/>
        </p:nvPicPr>
        <p:blipFill>
          <a:blip r:embed="rId3" cstate="print"/>
          <a:srcRect/>
          <a:stretch>
            <a:fillRect/>
          </a:stretch>
        </p:blipFill>
        <p:spPr bwMode="auto">
          <a:xfrm>
            <a:off x="395536" y="4193704"/>
            <a:ext cx="4018280" cy="2664296"/>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115616" y="476672"/>
            <a:ext cx="7128792" cy="800219"/>
          </a:xfrm>
          <a:prstGeom prst="rect">
            <a:avLst/>
          </a:prstGeom>
        </p:spPr>
        <p:txBody>
          <a:bodyPr wrap="square">
            <a:spAutoFit/>
          </a:bodyPr>
          <a:lstStyle/>
          <a:p>
            <a:pPr algn="ctr"/>
            <a:r>
              <a:rPr lang="en-US" dirty="0" smtClean="0"/>
              <a:t/>
            </a:r>
            <a:br>
              <a:rPr lang="en-US" dirty="0" smtClean="0"/>
            </a:br>
            <a:endParaRPr lang="ru-RU" sz="2800" dirty="0"/>
          </a:p>
        </p:txBody>
      </p:sp>
      <p:sp>
        <p:nvSpPr>
          <p:cNvPr id="3" name="Прямоугольник 2"/>
          <p:cNvSpPr/>
          <p:nvPr/>
        </p:nvSpPr>
        <p:spPr>
          <a:xfrm>
            <a:off x="251520" y="1628800"/>
            <a:ext cx="4824536" cy="4216539"/>
          </a:xfrm>
          <a:prstGeom prst="rect">
            <a:avLst/>
          </a:prstGeom>
        </p:spPr>
        <p:txBody>
          <a:bodyPr wrap="square">
            <a:spAutoFit/>
          </a:bodyPr>
          <a:lstStyle/>
          <a:p>
            <a:r>
              <a:rPr lang="en-US" sz="2800" b="1" i="1" dirty="0" smtClean="0"/>
              <a:t>Nobody’s perfect </a:t>
            </a:r>
          </a:p>
          <a:p>
            <a:pPr>
              <a:buFont typeface="Arial" pitchFamily="34" charset="0"/>
              <a:buChar char="•"/>
            </a:pPr>
            <a:r>
              <a:rPr lang="en-US" sz="2400" dirty="0" smtClean="0"/>
              <a:t>The society and environment affects our lifestyles, so it is very important to be kind and friendly to everyone </a:t>
            </a:r>
          </a:p>
          <a:p>
            <a:pPr>
              <a:buFont typeface="Arial" pitchFamily="34" charset="0"/>
              <a:buChar char="•"/>
            </a:pPr>
            <a:r>
              <a:rPr lang="en-US" sz="2400" dirty="0" smtClean="0"/>
              <a:t>No one is born into this realm, as they wouldn’t wish </a:t>
            </a:r>
          </a:p>
          <a:p>
            <a:pPr>
              <a:buFont typeface="Arial" pitchFamily="34" charset="0"/>
              <a:buChar char="•"/>
            </a:pPr>
            <a:r>
              <a:rPr lang="en-US" sz="2400" dirty="0" smtClean="0"/>
              <a:t>No one should be cast out of the company of others because of their looks, race or wealth – it’s low. </a:t>
            </a:r>
          </a:p>
          <a:p>
            <a:pPr>
              <a:buFont typeface="Arial" pitchFamily="34" charset="0"/>
              <a:buChar char="•"/>
            </a:pPr>
            <a:r>
              <a:rPr lang="en-US" sz="2400" dirty="0" smtClean="0"/>
              <a:t>Everyone has a soul, even animals</a:t>
            </a:r>
            <a:endParaRPr lang="ru-RU" sz="2400" dirty="0"/>
          </a:p>
        </p:txBody>
      </p:sp>
      <p:pic>
        <p:nvPicPr>
          <p:cNvPr id="26626" name="Picture 2" descr="http://thumbs.dreamstime.com/thumblarge_556/1289901972cMVMg2.jpg"/>
          <p:cNvPicPr>
            <a:picLocks noChangeAspect="1" noChangeArrowheads="1"/>
          </p:cNvPicPr>
          <p:nvPr/>
        </p:nvPicPr>
        <p:blipFill>
          <a:blip r:embed="rId2" cstate="print"/>
          <a:srcRect/>
          <a:stretch>
            <a:fillRect/>
          </a:stretch>
        </p:blipFill>
        <p:spPr bwMode="auto">
          <a:xfrm>
            <a:off x="5148064" y="2276872"/>
            <a:ext cx="3810000" cy="2543175"/>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764704"/>
            <a:ext cx="9144000" cy="523220"/>
          </a:xfrm>
          <a:prstGeom prst="rect">
            <a:avLst/>
          </a:prstGeom>
        </p:spPr>
        <p:txBody>
          <a:bodyPr wrap="square">
            <a:spAutoFit/>
          </a:bodyPr>
          <a:lstStyle/>
          <a:p>
            <a:r>
              <a:rPr lang="en-US" sz="2800" b="1" i="1" dirty="0" smtClean="0"/>
              <a:t>Consumption of alcohol and tobacco damages health </a:t>
            </a:r>
          </a:p>
        </p:txBody>
      </p:sp>
      <p:sp>
        <p:nvSpPr>
          <p:cNvPr id="3" name="Прямоугольник 2"/>
          <p:cNvSpPr/>
          <p:nvPr/>
        </p:nvSpPr>
        <p:spPr>
          <a:xfrm>
            <a:off x="4355976" y="1772816"/>
            <a:ext cx="4572000" cy="1569660"/>
          </a:xfrm>
          <a:prstGeom prst="rect">
            <a:avLst/>
          </a:prstGeom>
        </p:spPr>
        <p:txBody>
          <a:bodyPr>
            <a:spAutoFit/>
          </a:bodyPr>
          <a:lstStyle/>
          <a:p>
            <a:pPr>
              <a:buFont typeface="Arial" pitchFamily="34" charset="0"/>
              <a:buChar char="•"/>
            </a:pPr>
            <a:r>
              <a:rPr lang="en-US" sz="2400" dirty="0" smtClean="0"/>
              <a:t>A person who smokes or drinks alcohol is </a:t>
            </a:r>
            <a:r>
              <a:rPr lang="en-US" sz="2400" dirty="0" smtClean="0"/>
              <a:t>harmful to others. </a:t>
            </a:r>
            <a:endParaRPr lang="en-US" sz="2400" dirty="0" smtClean="0"/>
          </a:p>
          <a:p>
            <a:pPr>
              <a:buFont typeface="Arial" pitchFamily="34" charset="0"/>
              <a:buChar char="•"/>
            </a:pPr>
            <a:r>
              <a:rPr lang="en-US" sz="2400" dirty="0" smtClean="0"/>
              <a:t>Smoking can result in getting </a:t>
            </a:r>
            <a:r>
              <a:rPr lang="en-US" sz="2400" dirty="0" smtClean="0"/>
              <a:t>cancer.</a:t>
            </a:r>
            <a:endParaRPr lang="ru-RU" sz="2400" dirty="0"/>
          </a:p>
        </p:txBody>
      </p:sp>
      <p:sp>
        <p:nvSpPr>
          <p:cNvPr id="27650" name="AutoShape 2" descr="data:image/jpeg;base64,/9j/4AAQSkZJRgABAQAAAQABAAD/2wCEAAkGBhQSEBUUEBQVFRUUFxYZFxcWGBQUFxQXFRUVFRYVGBUXHCYeGBklGxUUHy8gIycpLCwsFR4yNTAqNSYrLCkBCQoKDgwOGg8PGiokHyQsLCwpNSwpNCwyLS8qLCwsLS8xMCosLC0sNSksLCoqLC0pLSwsKiwsLCwsKSwpLywsLP/AABEIAL0BCwMBIgACEQEDEQH/xAAcAAEAAgIDAQAAAAAAAAAAAAAABgcFCAEDBAL/xABHEAABAwIBCAYGCAQEBgMAAAABAAIDBBEhBQYHEjFBUWETIlJxgaEjMkJikbEUM0NTcoKSwnOiwdGTs9LwFyVUY6OyFRY0/8QAGwEBAAIDAQEAAAAAAAAAAAAAAAQFAQYHAwL/xAA4EQABBAACBQsDBAEFAQAAAAAAAQIDBAUREiExQVEGEyJhcYGRobHR4RTB8DJSovEjM0JDYnIk/9oADAMBAAIRAxEAPwC70RFgwEREAREQBERAEREAREKAIo7nDn1TUd2vfryfdss5w/Fub4lVzlrSrVTXENoGe71n+Lzs8AF4SWGR7V1lvSwa1b6TG5N4rqT3XuLhqq1kbbyPawcXODR8SsBWaRqCPDpw8/8Aba5/mBbzVHVNU+R2tI5z3cXEuPxK6lDdeX/ahs0HJSNEzlkVezV65lwzaYKQerHO78rG/Ny8/wDxmg+4m+Mf91UyLy+slLBOTVFNqKveW9Fpipj60U7fCM/uWRpNKFC/bI5n42OHmAR5qkEWUuyb8jzfyYpuTo6Sd/uhsfQZagn+pljk/C5pPwGIXtC1ka4g3GBG8YEeKkmRtIdZT2Ak6Rg9mXr/AAd6w+K92XkX9SFRZ5KyN1wPRepdXn/Re6KFZv6UqeezZvQPPaN2E8n7vzWU0Y6+zFTWPa9M2qatYqzVnaErVRfzxOURF9kYIiIAiIgCIiAIiIAiIgCIiAIiIAiIgCIvBlnLMVNC6WZ2q1vxcdzWjeSmeWtT6axXuRrUzVTvra5kTHPlcGMaLlzjYBVRnbpRkmvHR3ij2F+yR/d2B58xsWAzrzvlrpLv6sbT1IwcG8z2nc/gsCqqe0ruizYdAwnk+yFElspm7huT3XyBPFFls381p6x+rAzAes92DGd53nkLlWpm9oxpqezph08nF46gPux7PjdeMVd8mtNhaX8ZrUui5c3cE+/AqfJWbdTU/UQveO1azP1us3zUroND9S7GaWOPkLyO8rDzVutYALAAAbAMAF9WU5tNifq1mo2OU9qRf8SI1PFfPV5Fd0+hqEfWVEh/C1jPnrL0/wDB+k+8n/Uz/Qp2i9vp4v2lauM3l/5VK/l0N059WaYd/Ru/aFia3Q1IPqahjuT2lnm0u+StZFha0S7j0jx2+xf9TPtRFKCyrmLWU9y+Fzmj2o/SD+XEeICwC2cssBl/Mmlq7mSMNf8AeM6j/EjB3iCoz6W9i+JeVOVS55WWd7fb5KCUkzWz7noyGg9JDvjcdg9w+yfLku7OnR5PSXe30sI9toxaPfbu7xh3KKqF04ncFNpRauJQ6snNXy+6Gw+b+csNZHrwuvb1mnBzDwcP67CsqFrdkrK0tNKJYHFrm/Aje1w3g8Fd2Z+eMddHubK0deP9zeLflsPO0gspJqXaaFi+CPpLzketnmnb7kjRAilGuhERAEREAREQBERAEREAREQBEQlAeevrmQxuklcGsYCXE7h/fgOaojO7Op9dNrG7Y23EbOyOJ4uO8+Czek3O3p5vo8R9FE7rEbJJBgfBuwc7ngoOqq1PpLoN2HQ+T+EpAxLMqdJdnUnuv5vCzuZmSoKiqbHUyajTsGzpHbma3s389gxWCIQFQ2roqiqhss8bpY3MY7RVU2puNlKOiZExrImhjG4BrRYDwXosq60e6Qul1aard6TZHIftODXHt8Dv79tiXV9HI2RubTkd2rLVlVk23jx6zlERfZDCIiAIiIAiIgOC1VznvozDw6aibZ+10QwD+JZwdy2HkdtjpZfEkbZEycTKd2WnIkkS9vBe01kc0g2IIIwIOBBG0EL0ZNyjJBK2WF2q9puD8wRvB4K0tIuYfTNdU0zfStF3tH2oA2gdseffZVIqWWN0LvQ6fQvQ4jBmidTkXcbA5p5zsrYBI3B4wkZvY7+rTtB/qCs2te81s430VQ2VuLdkje2y+I7xtHMK/aKrbLG2SMhzXgOaRvBxCtK83Ot17UNBxrDFozZt/Q7Z1dR3oiKSUQREQBERAEREAREQBERAFF9IWcn0SkOobSy9SPiO0/wHmQpOVR+krLXT1zmg9SD0beFx65/Vh+UKPYk5tmabS5wSl9XaRrv0t1r3bu9SKLM5p5uuralsQuGDrSO7LAcfE7B38lhleGjjN36NSNc4Wlms9/EAjqM8Ab97iqyvFzj8l2Ib3jV/6Ksqt/UupPuvcfWc+YcNTTtZGBG+JtonAYADYx28t8wce+lcoZPkgkdHM0tew2IPzHEHcVspZRvPLM2Ouj3NmaOo/wDa7i35bRzn2KyPTNu01HBsbdVdzUy5sXfw6+ziUOCvFX5TrIH9NTVVQ3e4CWQ+NibEcistlDJ8kEjo5mlr2mxB+YO8HivMq6KV0TtXebteow4hDor2oqbuz81li6K9MX0xwpa/VbOfq5AA1sx7JbsbJwtg7gDgbXWoWVslGN3TQXGqdbq4FhBuHNO7HHktk9Gud3/yOT45nW6Vt45gPvGWubcHAtd+a25XUcjZG6TTl9ynJUlWORPnrQlSIi+yGEREAREQBERACFT2k/NLoJPpMLbRymzwNjJDjfkHfPvCuFePK+TGVED4ZPVkaQeXBw5g2PgvKaJJG5Flhl51KdJE2bHdafBrerN0R5x+tSSHZd8V/wCdn7h+ZV3lLJ7oJnxSetG4tPO28ciLHxXOSsougnjlZ60bg4c7bR4i48VTxPWJ+fidJxCq2/VVia80zavXu8fQ2SRdFHUtkjZIw3a9ocDycAR5LvV6clVFRclCIiGAiIgCIiAIiIAiIgPFlrKAgp5ZT9mxzvEA2HxstcpJC4kuNySSTxJxJV06VazUyc5v3r2M8L658mKlFV3XZuRp0HkrBowPl4rl4f2ZnM7JH0mthiIu3W1n/gZ1nDxtbxWwTQqs0NZPvJPMfZa1g/MdZ3k1vxVqBSKbMo8+JR8pbKy3Ob3MTLvXWv2CIimGtEbzyzMZXRbmzMHUf+x1trT5bRzo/KGT5IJHRzNLXsNiD8wd45rZRRvPLMxldHubMwdR/nquttafLaOcOxX0+k3abNguNLUVIZVzYv8AH4/EKHUw0OVraarmiLg2Opa0tadglYcA3hrNc79IHBRauonwyOjlGq9hs4YGx8NuBB8V0AquildE7NO83a9RhxCHRXtaqbjZy6Ku9H2kHpdWnq3ek2RyH7Tg1x7fPf37bDBV1HI2RNJpy65TlqSrFKmv160OURF9kQIi6552saXPcGtaLlziGtaBtJJwAQHYsFnXntS5Oj16qQAkHUjb1pJLdlnDmbAcVW2fmnxjNaHJdnuxBqHDqN/hsPrn3jhycqQyjlOWoldLPI6SRxuXPJcT4ndy2BZMmzmjjShHlQzM1OikjN2sLtYuhNgH3wxDsCBs1m8VOVprmxnDJQ1UVRD60br23PacHMPIi489y26yDluOspo6iA3ZK0OHEbi08HAgg8wgK10wZI1J452jCVpa78TNh8Wn+RV6rv0n5P6TJ0htjEWPHgdV38riqQVLbZoyZ8TpvJ2zz1JGrtaqp7eSl06K8p9LQBhNzC8s/Keu3ycR4KZqp9DVbaeeLtMa8d7Hap8nj4K2FZV3aUaGkY1BzN2RE2KufjrCIi9yoCIiAIiIAiIgCIiArjTPP6KnZxe936WgD/2KqpWZppPWpe6X5xqs1S21/wAqnUeTzcqDO/1UuTRDTatC53blefBoa0fIqcKJ6LR/yyL8Uv8AmOUsVrCmUbew5/ijtK5Kq/uXyUIi+JZQ1pc4gBoJJJAAAxJJOAC9SuPtVvpO0uR0DXQUpElWRbiyC/tP4v4M8ThgYjpH05udrU+S3FrcQ6o2OdxEI9ke+ceFtqptrXPcALuc483Oc5x+JJKyZMjR5fkbK58jnP6Rxc8uNy5xxLrn2rlTGemew6sjXMdYHVcC1wDgCLg47CFMtF2hbonMq8otGuLOjgOIYdofLuLhtDd2/HAWFnlmYyujws2Zo6j/AD1HcWny298KzX5zpN2mzYLja1FSGbWxf4/BQ4KtjR9pB6XVp6t3pNkchP1nBrj2+e/v21flDJ74JHRytLXsNiD8+YO0FecFV0UroXZp3m636EOIQ5L2tVN3wbN3XKrXMrSYzozHXyBpjaSJXbHNaL2ce3bf7Xfth2fmnp8mtDky8bNhncLSO/htP1Y5nrfhV1HIkiZtOXW6ctSVYpU1+vWhZ2e2kukya0iV2vNa7YGEF54F25jeZ8AVrznrpKq8pOImfqQg3bCwkMHAu3vdzPgAovNM57i55LnOJJLiSSTtJJxJ5r4XoRcggCyOQ8356yURUsTpHnc3Y0dpzjg1vMkK+MxNBcFNqy1+rUTDEM2wxnuP1h5nDlvWTJWGYmiSqyjaQjoKc/avGLx/2mbX9+Dee5bF5p5qQ5OpxBTa2qCXEvcXOc4gAuO4bBgAByWYa22xcrBgx+cNN0lJOztRSDx1DbzWua2Xqh6N34XfIrWcKrvbWm88k3Ztlb1t+5L9Fk+rlJg7TJG/y63zaFdyojRyf+Z0/e//ACnq9170v9PvK3lQ3K4i8Wp6qERFMNXCIiAIiIAiIgCIiArLTTHhTO/ij/LKrBW/phpdajjf2JRfuc1w+YCqBU1tMpVOn8nH6VFqcFVPPP7l2aKZb5NaOzJIP5tb9ymCrvQ1WXgnj7EjXeD22+bFYis4FzjaaJi7FZdlT/sq+OsFa+ab9I7ppn0NM60MRtMR9rINrD7jThbe4HgFsE/ZhtWm2T8kzVda2BoJmmlLTrdouOu53IdYnuK90Kw+cg5vz1s7YaaMySO4bGje5ztjWjiVsdo60SwZNAkktNVEYyEdWO+0RA7OGscTyGCz+ZmZcGTacRU7cTYySEDXlcPaceG2zdg+JOfQCyIsXnDnNT0MXS1UrY27r4ueeyxoxceQWDBjc8szY66PCzZmjqP89R1sS2/w2jeDR1VTOjkdG8Wcxxa4Ag2INiLjBd2fmm6oq9aKj1qaA3BIPppB7zh6gPZb4kqBZKysYXcWnaP6jmolitpppN2mzYJjLqi8zKvQXy+P7Jko1lvImreSMdXeOzzHJSGGYPaHNNwd67FWxSuhdmnebteow4hDkva1U3FfWVnZh6D6ir1ZazWp4DiG29NIOTSOoObhfgDtUg0TUFBHVHpoh9Ic68L3nWY09ljTg198QTc7hbYbuCuo5Ekbm05fcqS1JVikTX69aGMzfzap6KERUsTY2b7Yuce09xxceZWURF9kMIiIDzZTl1YZHH2Y3n4NJWtYV/591vRZOqHbzGWDvksz9yoFVd5daIb7yTYqRSP4qieH9ko0Zx3ynDyEh/8AG4f1V6Km9ENLrVzn7mRO+LnNaPLWVyKRTTKPvKflM9HXck3NRPVfuERFMNaCIiAIiIAiIgCIiAwGfWTumyfO0C5DNcd8ZD/2keKoJbNPbcWON1rvnHko01VLCdjHHV5sOLD+khVt5mxxvHJSwmT4F/8ASei/YkGirKnRV2oThMwt/MOu35OH5ldIWtNJVOjkbIw2cxwc082kEfJbFZGym2ogjmZskaD3He3vBuPBfdJ+bVbwI3KmorJmzpscmS9qfHoe1U/ljNduTM4Ico2tSTveJHbqeaZjmXd2WOc4HW2DWcMML3AuueBr2lr2hzXAhzXAODgdoIOBHep5qB2BcOdYXOwLET1cVFA8Rhz+giMghY7Xk6Nu5jXOvq4WGNtw4Krsn5+DOCOryfKBTPlbrUpa93W1MTHIfb2XItYtLsLtBQyZTPvTpBTa0VBq1EwwMm2GM8iPrT3Yc9yobLWX56uUy1UjpHne44AdlrRg1vIWC8tbRvhkfHK0tfG4tc07WuabEHxC6V9GQuyCBz3BrAXOcbBrQXFxOwADElSjMrRrV5ScDE3UhB607wQwcQ3fI7kPEhbDZk6NKTJrQYm68xFnTPALzfaG7mN5DxJWDBWWZWhar6F0lTIIC5t44SNY624yEep3C542tZYSvoHwyOjmaWvYbEH/AHiDtvvWyijWemZjK6O+DZmDqP8A2O4tPltG8GFYr850m7TZcFxt1RUimXNi/wAfgogFWzo+0g9Lq09U70myOQ/acGu9/nv79tXV9A+GR0crS17DYg/McQdoO9ecFV0UroXZ+Jut+hDiMOS9rVTd8GzYXKrzR9pB6XVp6p3pNkch+04Nce3z39+2wwrqORJG6TTl9upLUlWKVNfr1oEKLhxX2RCu9MOVNWGKAHGR2u78LBYfFzv5VVCzue2XfpdbJI03YOpH+BtxfxN3eKwQCo7D9ORVOsYPV+lptY7aute1fbYWvobyfaGaY+28MHcwXPm/yVirD5pZI+jUcMRFnNbd343dZ/mSPBZhW8LdBiIc2xKx9TaklTYq6uxNSeQREXqQAiIgCIiAIiIAiIgCrPS9m/drKpg9XqSdxPUd8SR+YKzF58oULJonxyC7HtLXDkf6rzlj5xitJ1C2tSw2VN23rTea1qw9FGdPRvNLKerIbxX3P3s/Nt7xzUNzgyI+kqHwyeyeq7ttPquHePMFY9jyCCCQQQQRgQRiCDuN1SsesT8/E6fbrxYjVVqLqcmaL6KbNhcFRTMPPMVkWrIQJ4x1x2xs6Ro+Y3HvClYV4xyPTNDlNivJXkWKRMlQ1szidVZDy705e+Vrzrtc9xcZ4Hmzo3OO1w2ci1ptsXlz/wAjiiq4MoZNdamqSJ6d7dkUl9Z0dt1jjqncS32Srv0nZkDKVE5jQOniu+E4DrWxYT2XDDv1TuVe6MM0KmrybUUWUIXspHHXgkf1ZIpg6zjGx2OrtN8B6wx1jb7PExee2QTlingypk6IumkLYaqFguWygBofbhsFz7JYcMVIcw9AjI9WbKZEj8CIGm8bf4jh6590dXm5WVmrmfTZOh6KlZqg2LnOOs+QgW1nu3nkLAbgs0gOuCBrGhrGhrWgANaA0NA2AAYALsRFgwEREBGc9MzGV0dxZkzB1H/sdxb8viDSFfQPhkdHK0sew2IP+8RbG62VUZz0zLZXR3FmTMHUf+x3Fp8viDDsV9PpN2mzYLjTqipDKvQX+PwUSCrZ0faQel1aeqd6TZHIftPdce3z39+2ra+gfDI6OVpa9hsQf94i2N10AquildC7PxN1v0IcQhyXtaqbvj1Nm1CtJudH0en6GM+lnBGG1sexzuV/VHjwWFzY0phsDmVms6SNt2OGJmtsa7g/ZjvHPbAMsZWkqZnzSm7nnwaBsaOQCnTWm6HQ2qalheAypa/+hOizwdwy6v6PEpTo5zf+k1jS4ejhs93AkHqN8XC/c0qMRRlzg1oJJIAAxJJwAHNX1mVm0KKlaw26R3WkPvHcDwAw+J3qLVi0357kNhx++lWurGr0nak7N6/m8z4XKIrk5gEREAREQBERAEREAREQBERARfPzNAVsF2ACaO5jOzW4xk8Du4HxVGyxFri1wIc0kEHAgg2II4rZkqC6QMwvpIM9OAJgOs3Z0oH7xu47OCg2q+n027Ta8Bxj6dfp5l6C7F4L7L5FTZPyg+CVskTi17DcEfIjeDvCu7M7PaOtZY2ZM0dePj7zOLflv4minsIJBBBBsQcCCNoIOwr7pql0bw+Nxa5puHNNiDyKhQTrEvUbXimExYgzPY5Ni+/UbLrmyrvNLSmx4EdbZj9glGDHfiHsHns7lYUcgIBBBBxBGIIO8FW7JGvTNpzS3TmqP0JW5ei9in0iIvQiBERAEREASyLglARrPTMtlbHhZkzB1H+eo7i0+W3iDSFfQPhkdHK0tew2IO7+43g71cudWkaClBZGRNNs1WnqsPvuHyGPcqgyxlmWqlMs7tZxw4BoGxrRuCqrnN56tp0Hk0241ipIn+Pdnt7ur8Q8SIp5o/zAM5bUVLbQjFjD9rzI7Hz7tsSONZHaKGxXbkVOJZJF+VMnovzLtarnbifqWncD9qf6fHgrNsuGiy5V5HGkbdFDlN67JcmWWTu6k4BERehCCIiAIiIAiIgCIiAIiIAiIgC4suUQENz10esq7yw2ZPx2NktsD+B9748qdyhk6SCQxzMLHt2g/McRzGC2UWLy9m3BVx6s7Na3quGD2X3tdu7tiiT1Uk1t1KbLhWPSVESOXpM807PY13WZyDnfU0h9DJ1Pu3dZh/KdneLLNZxaMKiC7oLzx+6LSNHNm/vb8Aoa5pBIIsRtBwI7xuVYrXxLwN6jmqYhFqVHp+bl2FsZI0wQusKqN0Z7TPSM77esPNS2gzspJvqqiI8i4Nd+l1j5LXlFIZdem3WU1jkxWkXONVb5p56/M2bDri4xXK1oiqnt9R7m/hcW/IrvGWp/v5v8ST+69vrk/aVruScmfRlTw+TZC6x9dl+nhHpZomcnPaD8L3K16lr5HetI934nud8yuhfK3uDT0j5J/vl8E+S5Mq6WqWMEQh8zuQLGfqdj8AVAcv6Q6qqu0u6KM+xHdtx7zvWPkOSjKKNJZkfqz8C8qYJTqrpI3NeLtfwFy1pJAAJJwAGJJOwALP5v5jVVWQWM1Iz9o+7W293e7ww5q1s18woKOzgOkl+8cBccdRuxo8+azFWfJr2IfOIY5Xppoouk7gn3Xd6kUzK0YEls1c2w2thO/nJ/p+PBWg1oGxcoraONsaZNOd3b012TnJV7E3IERF6EEIiIAiIgCIiAIiIAiIgCIiAIiIAiIgCIiAWWKyxmtTVX18TXHtDqvH522KyqLCoi6lPuOR8btJiqi9WorbKmhthuaadzfdkAcP1NsfIqN1miuuZ6rGSDix4Hk/VV2oozqkbt2ReQcob0WrSR3antkpr7NmXWt20s3g3W823Xn/8ArNV/00/+FJ/ZbElcry+hbxUsG8q7G+Nvma8x5o1jtlLN4scPmslS6NK9/wBiGDi97B5Ak+SvNcrKUmb1U+H8qrS6msaniv3Krydobef/ANE7QOEbS4/qfb5KY5H0f0dOQWxa7x7cnXPeAeqPAKRLlSGQRs2IU9nF7ljU+RcuCak8jgBcoi9irCIiAIiIAiIgCIiAIiID/9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pic>
        <p:nvPicPr>
          <p:cNvPr id="27651" name="Picture 3" descr="C:\Users\Инна\Desktop\загруженное.jpg"/>
          <p:cNvPicPr>
            <a:picLocks noChangeAspect="1" noChangeArrowheads="1"/>
          </p:cNvPicPr>
          <p:nvPr/>
        </p:nvPicPr>
        <p:blipFill>
          <a:blip r:embed="rId2" cstate="print"/>
          <a:srcRect/>
          <a:stretch>
            <a:fillRect/>
          </a:stretch>
        </p:blipFill>
        <p:spPr bwMode="auto">
          <a:xfrm>
            <a:off x="251520" y="1484784"/>
            <a:ext cx="3888432" cy="2752486"/>
          </a:xfrm>
          <a:prstGeom prst="rect">
            <a:avLst/>
          </a:prstGeom>
          <a:noFill/>
        </p:spPr>
      </p:pic>
      <p:pic>
        <p:nvPicPr>
          <p:cNvPr id="27652" name="Picture 4" descr="C:\Users\Инна\Desktop\images.jpg"/>
          <p:cNvPicPr>
            <a:picLocks noChangeAspect="1" noChangeArrowheads="1"/>
          </p:cNvPicPr>
          <p:nvPr/>
        </p:nvPicPr>
        <p:blipFill>
          <a:blip r:embed="rId3" cstate="print"/>
          <a:srcRect/>
          <a:stretch>
            <a:fillRect/>
          </a:stretch>
        </p:blipFill>
        <p:spPr bwMode="auto">
          <a:xfrm>
            <a:off x="4644008" y="3573016"/>
            <a:ext cx="3873227" cy="2827603"/>
          </a:xfrm>
          <a:prstGeom prst="rect">
            <a:avLst/>
          </a:prstGeom>
          <a:noFill/>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547664" y="692696"/>
            <a:ext cx="6246440" cy="523220"/>
          </a:xfrm>
          <a:prstGeom prst="rect">
            <a:avLst/>
          </a:prstGeom>
        </p:spPr>
        <p:txBody>
          <a:bodyPr wrap="square">
            <a:spAutoFit/>
          </a:bodyPr>
          <a:lstStyle/>
          <a:p>
            <a:pPr algn="ctr"/>
            <a:r>
              <a:rPr lang="en-US" sz="2800" b="1" i="1" dirty="0" smtClean="0"/>
              <a:t>Sleep is sweeter </a:t>
            </a:r>
            <a:r>
              <a:rPr lang="en-US" sz="2800" b="1" i="1" dirty="0" smtClean="0"/>
              <a:t>than </a:t>
            </a:r>
            <a:r>
              <a:rPr lang="en-US" sz="2800" b="1" i="1" dirty="0" smtClean="0"/>
              <a:t>honey... </a:t>
            </a:r>
            <a:endParaRPr lang="ru-RU" dirty="0"/>
          </a:p>
        </p:txBody>
      </p:sp>
      <p:sp>
        <p:nvSpPr>
          <p:cNvPr id="3" name="Прямоугольник 2"/>
          <p:cNvSpPr/>
          <p:nvPr/>
        </p:nvSpPr>
        <p:spPr>
          <a:xfrm>
            <a:off x="323528" y="1700808"/>
            <a:ext cx="4608512" cy="4154984"/>
          </a:xfrm>
          <a:prstGeom prst="rect">
            <a:avLst/>
          </a:prstGeom>
        </p:spPr>
        <p:txBody>
          <a:bodyPr wrap="square">
            <a:spAutoFit/>
          </a:bodyPr>
          <a:lstStyle/>
          <a:p>
            <a:pPr>
              <a:buFont typeface="Arial" pitchFamily="34" charset="0"/>
              <a:buChar char="•"/>
            </a:pPr>
            <a:r>
              <a:rPr lang="en-US" sz="2400" dirty="0" smtClean="0"/>
              <a:t>Sleeping sufficiently is an important component of a healthy lifestyle </a:t>
            </a:r>
          </a:p>
          <a:p>
            <a:pPr>
              <a:buFont typeface="Arial" pitchFamily="34" charset="0"/>
              <a:buChar char="•"/>
            </a:pPr>
            <a:r>
              <a:rPr lang="en-US" sz="2400" dirty="0" smtClean="0"/>
              <a:t>An average adult needs about 7-8 hours of sleep per a day </a:t>
            </a:r>
          </a:p>
          <a:p>
            <a:pPr>
              <a:buFont typeface="Arial" pitchFamily="34" charset="0"/>
              <a:buChar char="•"/>
            </a:pPr>
            <a:r>
              <a:rPr lang="en-US" sz="2400" dirty="0" smtClean="0"/>
              <a:t>Children need to sleep more, infants sleep the most. </a:t>
            </a:r>
          </a:p>
          <a:p>
            <a:pPr>
              <a:buFont typeface="Arial" pitchFamily="34" charset="0"/>
              <a:buChar char="•"/>
            </a:pPr>
            <a:r>
              <a:rPr lang="en-US" sz="2400" dirty="0" smtClean="0"/>
              <a:t>The need to sleep decreases as we age </a:t>
            </a:r>
          </a:p>
          <a:p>
            <a:pPr>
              <a:buFont typeface="Arial" pitchFamily="34" charset="0"/>
              <a:buChar char="•"/>
            </a:pPr>
            <a:r>
              <a:rPr lang="en-US" sz="2400" dirty="0" smtClean="0"/>
              <a:t>And most importantly – it’s pleasant to sleep</a:t>
            </a:r>
            <a:endParaRPr lang="ru-RU" sz="2400" dirty="0"/>
          </a:p>
        </p:txBody>
      </p:sp>
      <p:pic>
        <p:nvPicPr>
          <p:cNvPr id="28674" name="Picture 2" descr="http://t3.gstatic.com/images?q=tbn:ANd9GcRxJPZFFZ6ImUosMiVC_VmY3gLsrFrNc0_cOqZ_jSt1ghndbu73jJUbnzI"/>
          <p:cNvPicPr>
            <a:picLocks noChangeAspect="1" noChangeArrowheads="1"/>
          </p:cNvPicPr>
          <p:nvPr/>
        </p:nvPicPr>
        <p:blipFill>
          <a:blip r:embed="rId2" cstate="print"/>
          <a:srcRect/>
          <a:stretch>
            <a:fillRect/>
          </a:stretch>
        </p:blipFill>
        <p:spPr bwMode="auto">
          <a:xfrm>
            <a:off x="6156176" y="1124744"/>
            <a:ext cx="2309986" cy="3464981"/>
          </a:xfrm>
          <a:prstGeom prst="rect">
            <a:avLst/>
          </a:prstGeom>
          <a:noFill/>
        </p:spPr>
      </p:pic>
      <p:sp>
        <p:nvSpPr>
          <p:cNvPr id="28676" name="AutoShape 4" descr="data:image/jpeg;base64,/9j/4AAQSkZJRgABAQAAAQABAAD/2wBDAAkGBwgHBgkIBwgKCgkLDRYPDQwMDRsUFRAWIB0iIiAdHx8kKDQsJCYxJx8fLT0tMTU3Ojo6Iys/RD84QzQ5Ojf/2wBDAQoKCg0MDRoPDxo3JR8lNzc3Nzc3Nzc3Nzc3Nzc3Nzc3Nzc3Nzc3Nzc3Nzc3Nzc3Nzc3Nzc3Nzc3Nzc3Nzc3Nzf/wAARCAC3ARMDASIAAhEBAxEB/8QAGwAAAQUBAQAAAAAAAAAAAAAABAACAwUGAQf/xAA+EAABAwIEBAMFBgQEBwAAAAABAAIDBBEFEiExIkFRYQYTcRQyQoGRI1KhscHRBxVicjNDguEkJTRjkvDx/8QAGQEAAwEBAQAAAAAAAAAAAAAAAAECAwQF/8QAIhEBAQEBAAIDAAIDAQAAAAAAAAERAgMhEjFBBBMUIlEy/9oADAMBAAIRAxEAPwCjnfr6KWJxcy6FcbuRjBkhBWDYwus2/NMvncB3XJAb26pNIbc89glpyO3tJotXgNOHw8RWQ89scjGgZnvdZjRzP7LcYG1zIeLop32dnpB4jpI6uOGjEmW7s5720/VAU+CNjIDnuBCrX+JxJjs/tDWmhc/JHKN2W0uexOt+V1r4CHtDSbtPuuVSylebPtXx4TaQP8wkhT+wPOgcEfGLPDXaKYNsUyxTy4VU2u0B3og308kbrPYQfRauF+UgE6fkp5oY5G8bQQdigYxzIr8kRHD2V86ghDrOaBfYhMbRMLy1uhCQxWMg7KdsVuSPNE9u2qidGW7hMB8gCRapSEwhAREKJymf2ULkBA9ROCnc1cyJEhDEixEiPRLykwF8u6Xlovy7Jrm2QMCOZZQv0RMhQcrkwgldYIGZ6Imcg5TukAszt0E5pcUVJdxTooCTeyCRQxW1RCm8qwTSyyZIkk7KkmEMeYuF+SJzOks1p0CUcVuSIa0NF1DQI9rg+xddIhrI3Pfs1SPsLuJsBqSUE+U1cgYzSMH6qLVyCcGg86sNRILkbduyv/EGKfyvBDHG61RU8DLbjqfkPzCHwqmbEwX23JKyuO4icWxNz2G8EXBCO3X5/sl9HJtQU+gs4aHRbzwjVmWhNNIbugIaLndh2/b5LFQQ3bYq98KzOhxQRO/zGFp+Wo/VTzfbXuby3ZOZoN9QbFTMOYW5hDRuuCOo/JSxutMOhC2c+CGi24RcDg9uR3yQTn8Q1RET7O3QEko+zud2lMpOJ7inyOBjkPdR4fq5yAsMt2hQTRBzTpyRXJQyGyCUIdd7mncFccjI6dr5ZHd1DUw5HabIFCOCYW3U2VNkLYoy95sAl11OZtPnm9XIhflYLuNgquuxukpRYuzO6N3QmJzV9c/y6aN0cR+I81BTeHogc1RLc87rn68l6+vTu4/j8cTevdNf4njuAyOUImk8SRMbesfaMnhly/gUFXU+GwcIkZmHUhUWN1NP7M2GmLXAbkc0cWyp8vHGeo2FV4koIG3NXERbS2qpqrxrRjSIvef7bLDSMfbg4m/dO4UQDedx2XRrjxrJvGMjr5ISfVBy+Kql3+Q5veyzt4gdR+KIhfEBf7S3Y3CNPFi/xJUncBNPiOT4mhCPkjI1uR/U1BTiE+7dqILFu3xHZ1yxpHqrGl8S0z9HsAPqsPM23Q91CSRsVpOWduPUIsTpZRcOI9VN5jHi7SCOo1Xl9PXVFO68chHzVxR45dwMl2P++0/oiywtlbfRJUDcYkLRZ0bu9t0khjTMYdyo6iZkTSXvDWjmVQVXiW5LaaO/9Tv2Vc6pmqnZpnlxUNItKutNU/Ky7Yht3VnhNPez7eip6GAySNaBvutdRMZDGXvs1jG3JPIBRVAfEtd7Hh4o4XWmqBY23azn9dvqqGhpr20XJZXYniUtS4aOdwg8mjYK5pYA1o0UdVvxzkNigyhF4ZGWYpTSDkTf0sU8MsNlxrjHI143abqJcrTrnZjXQSXcP7SpPNAlZY/JVsE4Icb6Bu/qumoHnDsujXLi48wblEMeAwG+6phU36WUravM5rW+g9U9LFvNLlpifvFS4WM2qrayTijgbrlGvqrfD4/Lhu5KCzIKmkEbSSdAqd2JedOWRC4G5UOP4gQBTwe+/T0VbNVwYZRZA4OmcNUr17VzytIKwh0jjYNvuhnYg2ectabhZ0V1RVgQUwNjuVYU1OaR8bHG8jjcpzrS65xdNaLqCoibMAXkBrTcgnRMrJZWPApmF5Is62zVD7BJO3/iJXm+4boFz+S29Y6fDJzzqqqKupkqHtpYjIBoMu31VTPDiE01pi4A7sYf1W2goI4YwxgOUcrqZtMxuzQFOVpe48+dg9Rbgpxc8yEHP4arJXZicvYbL00wN6BQyU4VTYzuX7eWVHhyqhGYBrvQqpqaOWMlsrLn01XrlTRskaQQqDEMB8wkteQnO7E3xy/TzSWnI2YfkFAWStNw1w+S2dX4enZc57j+1Vc2EVLDcE262Ws7jK+OqSOYjSRgPzsVJJDHK27Dr05hE1FDVsGrS75hAzRSM3Y5vq3T6hXLKiyz7A1EBYTY6IVwI3R8znH3gT3/AN0G+xWvNY9RCnMIB12XCFxaM0wncBbMUlCklkPavo23KPp2XsoaeIkq/wAHomudnfsFzWt4s8Io/LYCRxu1PZC+JcTzf8tpjoD9s4c/6f3ReK4i3C6XLFb2mUcA+6PvFZqijL35nkkk3JPNQ1451YYbAGgaK+p2cIQFHGBZXFMzTZZ10yGmO4UMjLKwczS6HkZos6o2nmyQgOPrf6JzZS519dVU1tRJTytDI8+YXHZcimrptGxO9Botp7mufrJcXbqhsY4ngdrozBXOmmdUuBEcQ4bjcqooqWZpz1lM9jPvt4kfLi8EMQigbJlb0bqU9xP2v6NueUzSHUnRFV2KxU0J4tgsi3GpJ+CJrgejtCmCCqrpAJxYX2R8/wAg+P7XJ66WomfIHWc46G2yZDBC+TzKuV0hvsVbxYGzJc5h3BULMJqRUgQ1H2d+Iubcqfa930fDiDGHycPpDJIdrDQKwocOnMntFW/NKfhbsEfTU7ImAMbbqeZRTGp/Kj4T9RMgCmbGByUjQulJSNzdE3NbRPdshKicMa529kBO5wAuh3PzbKrosVbXVM8MeojO477f+9kdY3uUwGmnMdQ2N44ZDZp6FPdHdQYw0ezCQaFjg4FSNqGGnEhOtr2UVQaphbrdU1c+nh96RrU3F6uolcR5xjZyDTZUEsMTjd5znuf3UzDunVeKUzbhr2O/0qira6F98oHy0Vs6na3VtNET1LroCthuP+nYP7QtecZdSs7UTAk5fzQT3A7FWVVC0k8FiqyVuU9QurjHJ3sRFcXSuLViSSSSA3dJTZnBoG6vS+LDKF1RILhvut+87kE6iomxtzONgBckrKeIMZZiFY2GnJ9miuG/1HquTNdMNlqJaypdPO7M9517dgrKiYAAqqmsSFc0Y2U9OjhcUo2srilFxZVVGL2VxTDbRZVvE5Yh5WdkYG35KOVmhUU4r4W0zakGsLWxWN3O2C0VGzDbAxzQn0cFnKyBs0T43jhc0g37rMReGKwC7JWkdQSFpx3JMrHyePbr1xjaZzbNewj1CFlwikc4uawa9F5zT+H8QYeGrmZ/a8q1pMIxRhGXFqpv+tV/Zyj+rqNW7Dadvwj6IKobJSXNO9sg+4d/knUUVVTstPXTVBP37aImOIaveBprdRe5+KnF/Q+H1ldKS2opxGz4SXaqzgaN0NGbuzddkVGeie39VkglospGqFtypGG26YTtXHbJucAJjnoGIpX5WlZ7Gql8dI4sfbW3qr6Y3uFmsda72eRgcWne4F7hH6r8ReELOppJXDjllcXHmSNP0WmcWAA89lhfDFa6ISwuNiyQ9tDr+60oqS7UE2WlxEh2NuH8vmtyF0LRONThzLONwLGx3UlefNpXt6qHAwY45I3bNdssqqK+ow+7icmbu4lCS0jQLO/JbF8LXt2CCqKFjhtql8T2VjKmgjLTt/4hUlXTTsvkfp0vstpXYeQCWqgrIHNBDhcdeYT5qeuYx9TI5pIma4jqCq+YA3LHXC0NfDvoHeoVBUxZSS0EW3C6eK5O5gMhcC6691wc10OdxJJJBN/4wxnyozhtK/icPtnDkPurHsab6KUtfNIXyOJc43JPMoungaN1hJkbfaekcQBm0KuqN22qqNLWCOopNln3HR4+mnojtqrqm5BUFC+4CvaTWxWFdMHsFwuPbonxjROcLAqapWzsSo3AEsPLUKadvZDMytqI3PJDL2cRyCkX6WbGtRDWNtom1NBUUnER5kfJ7dvmhxUgEC+hKLLPVTLL9Dmx80ypdq2JvqVLE8FpN9tULEc73SHdxuqkIQ0ZQkZA2xupMoIQ0xDdHKhB0NQ2QaEKcnS6ybMRMOMmJxa2B7RkPfmtLG+7L9VR9c3l182UWGyhNSOqZUHQ2Cgp4RNq5xB5AKbVcwaH+YEDiFN50ZHxcii2AQusQU6QtcL6JwsYj+V1FPXCVkbnMdwusNjuPlurWn8z4gR6q/jiBTH0jA8khNP16APH2dl2hjyvcTa7t0TJELGyUEYabqf09E8lG+w1KdfRRSO7KkA6kAg3VDiFOHXsFezuBbpyVbUWN0Gx+I01r6aLMV8ZZe2y3WIsuHaC6yWLtDQSbarXisPJGcfuVwDhKe/c+qaTYAfNdLjphGqS6ElRLiJEA7WQbHKdrrrFqJaUVASDcIOIEo6I5Qpq+bi8w6XYLRUb72WPoZcrrHRaWgm0Gq5upjs461oYnC26kc7RBQS3tZEPDiNCs9bRHMRZAS63RkjH20c1AVGZp1CkNjgNc2ow2PzDxM+zcT22/CyHxvAxURPlobMmGobycVXeDKke1VFM7UPYHgdxofzWtIaBZui6pJ3z7cXVvj7uMNSVznwSRSNLJmcL2HcFEwSbBFeI6OFkorWDLKbMdb4hyv3VPHLY6LK856dHj6+XteNfpoVVYpUlhOvJTRz6f7qoxp5IuUm3M/2ivxtwjbBLm2NzY8itHgWJF7GwzuubcLuqxmOOc6hOUgksNrFE+G6/NQ0zn3zZBcnc91d/66e5z1fi9Ae4O0uqitpqr2mmkpZjEYpWl4tcPZfUfRTwh0rvMMtmWuLIGtxdsFQWE/ZsFy7p6qfty/VyNKB5kZcbXCr5pwwkXCHZiGeK2awVZV1ZzkAotEi+hq2i1ypX1IcLgrK+1PAGqnhrjsSjUWRePkBI6pNfYaFVzKjMN1O2QkI1OCjJoopJbAqMv02UUjinowyeUAb6qnrKnITc6dUXVPs06rNYpWCK4cdeichW4VdVjKeILKYnKHk66dURUVBde3yAVZU5pDdxW3HLm8nWgJDc6JhUz2gDuo8vM7LolcthtikualJMhrHOGpBt1REcgRtPT5hZw0O6jbheV54iRfS6ya47FMPX0RLZ3W4Ynn5JjaR7NlNGJG8gVKpHGVNXnGSldbq5aKiqjlYNWk8jyVPHKRu0oqKW7gLWN91HU1rx1ea21A4FgI2/NWDXXFlU0RyxMaDyVlG4ABc2OzUjwhZ47ja6McDluhzxOtqpp4gwcikxiGa+VpuxwPcfvZbcOD23B1WNkgu0lH4di8kDWx1DS+MaZh7w/dbePySeqw8vivXuJPEji2DXa4v2WZeSHXB0Wyr2QYnRPbG8OBGhbuFh2vc2SSmnFpojY9xyIVdz9T4rnoYyQgIXEzeIk66JoeWnQpsmaRpvss3T8sqkrHxmnsN7IrCoiYY2MbZoAN+SHq6CWR4jhbfM76LR09E6OFrbZbDYKr9NuvLv06al7YxHGeVggmwMf58FaPs5x7x/JXFJR63IRlThsdRDlIUsbfftRPfFSQMhjkzlrQ0XOpsoW5ncRGqN/k7YX3GqUsTYmknYBAqsqp46dpdLmPMNbuUbDQSyxCVjCzS9r3VHJL5+IRNcDaSQN7WB/wDq3dAQItbLT4+mO7VLEHNHFoQiqeUnfkpMShtmezmqjD6vPLIzobLOxUq7dILd0PNKAConTCyrcQrmxNNyE4LUeKVzY2OJOwWMrKjzXmSR2+wUmK4kZ3EDUX2CqHkk5pHXJ5Ba88ufvtI6Uu90WHUoeR1xvp16+gXJJb8Isojd2pK2kYWkbc/WyhIL3XOye5zbEDbn3UZcXbBXGddzNGlkl0QykXDTbsCUk/Q9tjDTgEW0RXkjzNt12Nt2ghFxsDgFk1gV1MD6qJ9PbkrbyuyY+IcwlVRUeVZPYLEdkXJCFCWWKk2hw+cGMaq1ZMAG6rJUlQYjY3yqzZWgs39Fh1zY6+O5Y04kGUIeZ5bqE2kk8yAOHNNq+Bt1nW0iejmbNFqeK6bMwi5CpsIqx7ZKwnhvotE9oe2/JPBfsLB5gd5sDyyQb25oLHKOara2pgaGVUe3R45j5oiV3s7w8bc1YwubPHduqfNsR1xL7ZWneJQC5pa7ZzTuD0VixjC21lLiVKA4va0B3XqhWl8ZAeCCn9pzBkLWs2AUzd9UIyQlTMdzSXIsITpop82mqAZKBz1XTUW5oPE0zuuyqq4ZmFo57omWcFRBzH7kJwWemNrH+z4pTF3uskAJIWuoq27Asz4toZJWZoDruFZ4JDWSUscns0xcQDow22W27HPPXV1fTSB0WvRZKid5eIzi+mYrRzUWJvZljo5ifSyrqXwtjb5HyPgZHmN+KQfopyi9SfqGoqgxhN1k8WrXTPIvZoW5k8FYrO2z6umiB/ud+yUH8M6Nzs1fXzzdWxtDAfzVTln35J+PK5JuTPqVCBJNII4mukedmsBcT9F7bF4C8OxWtQeYR9+Rx/VWdJhFBh7ctHRwwD/tsAutZMc9uvGaHwfj9aA6OhMDD8U7gz8Dqren/hpXyWNXXxtHNsbC78TZerENBvluU1zyVWpx5/T/AMNaGOxnlnlt1cGj8Fc0fhXDaO3lUUAI+J/EfxWhcXE7lROuEAOKYNFgIwB3P7pKTXqkgPPo9AjYG7XQ8QFtSLo2F7ANwkpO0Hkk5hNwuCeMDQ7Lvn5rhrHn0aUjgeSPTZByssrIxzyf4cEh/wBKGloa5+jaWRTitV5KQdbS6JdhOJkX9keFC7Dq5nv07x8kj1q8EeBRxgnku4tUNZC9w5BA4O5zKRok0IQviGptSSWPJc9nvHo8/wDjWfpsXbDVXcSLuXpWHzNmpWOB0Lbrx0Rl7Q7rqvSPCtWZsNjBOrRYqu5jPx29faxxINMTx2TfDk2ajFzqDZNxA2ieeoKA8OOdBG9j3h2txZZxrn4vK4hzSOaGhbHUxFrjqFyrkOTMqjC67PUzR31DkH8PxPVH2J/2h4eRT6aoM5Aha55/pF1bU0bmSMnc1jwDq1wvcLXweVkaY2taCNmiy145+U9ufzd3x36YyDDcSnHBSvaOr+FGxeG62T/Fmij9CSVqsyV1pPHGF/k9/igi8LU4sZ6iWQ9BoEZHgOHRjSDN3c4lWV1wqpzJ+M75e790Mygo4iDHSxA9cgU5FxroOiS4bKsRbrhaFwhIlMc5BOEa7JhC651lG55TInBROC655CiMhQCeB0UT7LrpOyifL2QRrgOSYW9QkZT0THPKYpHfZJR5ikgmOp8PLvhPzKsYMNaN2t+isI2xgaBTNaD2SPQ8VI1nwj6IuOP+kJzWKZkd0GTGgf7Kdg+6LJ8UQG9kQ2NnNA1EyMO943XZaWJ7SLIhjIxspmhltkHrJS0oiqywtOUm+yq8ew11aTFTMJzC2y9BMUTzcsBPonNgiBuI2/RZ/wBfvXTP5WcfHHkdP4JxUANLow1aDBsLlwmMwTOzEm9wF6CGM6LjqWB5u5gJR1xsR4/5HxrI1sTX05a2+a3RUWCQPpKqRkodZxvcr00UtON4wmuo6Zxv5Tb+in+q5jb/AC5suMrUPidDktqqSk8L4gyrdWUrw9khuWFehOwylebmIIuKFsbQ1jQAEc+L/pd/ypcvLNUeEV0jAJyIx0utBSwmCJrC4mwtdEZe6QA5q+eJz9MPJ5+vJ9m6JXTiQuZgqZa5quG6RcuEp4NcuuEpWSKBppTXFONuqY4gII1xCiLlISEx1kBG4qN3onuKjcUBG4KFzVMVGUwic3RRZTzUxTCLoLUZCSfZJA0M2IdFK2EFJJBaeIT1UrIj1SSSPUrYzfdTMakkgaka0KQAJJINK3ZLOAbJJIB4cntckkgjgU4EBJJAdzhc8xJJBueYuZyUkkArpZkkkAs6RekkgGl6YXJJIBpcmOckkgGkqNxSSQNMJTSQkkhOoy5RuddJJM0ZcmlySSCczJJJID//2Q=="/>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pic>
        <p:nvPicPr>
          <p:cNvPr id="28677" name="Picture 5" descr="C:\Users\Инна\Desktop\загруженное (1).jpg"/>
          <p:cNvPicPr>
            <a:picLocks noChangeAspect="1" noChangeArrowheads="1"/>
          </p:cNvPicPr>
          <p:nvPr/>
        </p:nvPicPr>
        <p:blipFill>
          <a:blip r:embed="rId3" cstate="print"/>
          <a:srcRect/>
          <a:stretch>
            <a:fillRect/>
          </a:stretch>
        </p:blipFill>
        <p:spPr bwMode="auto">
          <a:xfrm>
            <a:off x="5436096" y="4365104"/>
            <a:ext cx="3483471" cy="2318092"/>
          </a:xfrm>
          <a:prstGeom prst="rect">
            <a:avLst/>
          </a:prstGeom>
          <a:noFill/>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476672"/>
            <a:ext cx="9144000" cy="800219"/>
          </a:xfrm>
          <a:prstGeom prst="rect">
            <a:avLst/>
          </a:prstGeom>
        </p:spPr>
        <p:txBody>
          <a:bodyPr wrap="square">
            <a:spAutoFit/>
          </a:bodyPr>
          <a:lstStyle/>
          <a:p>
            <a:pPr algn="ctr"/>
            <a:r>
              <a:rPr lang="en-US" dirty="0" smtClean="0"/>
              <a:t/>
            </a:r>
            <a:br>
              <a:rPr lang="en-US" dirty="0" smtClean="0"/>
            </a:br>
            <a:r>
              <a:rPr lang="en-US" sz="2800" b="1" i="1" dirty="0" smtClean="0"/>
              <a:t>Smile and the world will smile back to you... </a:t>
            </a:r>
            <a:endParaRPr lang="ru-RU" dirty="0"/>
          </a:p>
        </p:txBody>
      </p:sp>
      <p:sp>
        <p:nvSpPr>
          <p:cNvPr id="3" name="Прямоугольник 2"/>
          <p:cNvSpPr/>
          <p:nvPr/>
        </p:nvSpPr>
        <p:spPr>
          <a:xfrm>
            <a:off x="3131840" y="1412776"/>
            <a:ext cx="5724128" cy="1384995"/>
          </a:xfrm>
          <a:prstGeom prst="rect">
            <a:avLst/>
          </a:prstGeom>
        </p:spPr>
        <p:txBody>
          <a:bodyPr wrap="square">
            <a:spAutoFit/>
          </a:bodyPr>
          <a:lstStyle/>
          <a:p>
            <a:pPr>
              <a:buFont typeface="Arial" pitchFamily="34" charset="0"/>
              <a:buChar char="•"/>
            </a:pPr>
            <a:r>
              <a:rPr lang="en-US" sz="2800" i="1" dirty="0" smtClean="0"/>
              <a:t>Happiness is the key to life </a:t>
            </a:r>
          </a:p>
          <a:p>
            <a:pPr>
              <a:buFont typeface="Arial" pitchFamily="34" charset="0"/>
              <a:buChar char="•"/>
            </a:pPr>
            <a:r>
              <a:rPr lang="en-US" sz="2800" i="1" dirty="0" smtClean="0"/>
              <a:t>Every smile adds 5 minutes to your life</a:t>
            </a:r>
            <a:endParaRPr lang="ru-RU" sz="2800" i="1" dirty="0"/>
          </a:p>
        </p:txBody>
      </p:sp>
      <p:pic>
        <p:nvPicPr>
          <p:cNvPr id="29698" name="Picture 2" descr="C:\Users\Инна\Desktop\images (1).jpg"/>
          <p:cNvPicPr>
            <a:picLocks noChangeAspect="1" noChangeArrowheads="1"/>
          </p:cNvPicPr>
          <p:nvPr/>
        </p:nvPicPr>
        <p:blipFill>
          <a:blip r:embed="rId2" cstate="print"/>
          <a:srcRect/>
          <a:stretch>
            <a:fillRect/>
          </a:stretch>
        </p:blipFill>
        <p:spPr bwMode="auto">
          <a:xfrm>
            <a:off x="395536" y="1412776"/>
            <a:ext cx="2448272" cy="3672408"/>
          </a:xfrm>
          <a:prstGeom prst="rect">
            <a:avLst/>
          </a:prstGeom>
          <a:noFill/>
        </p:spPr>
      </p:pic>
      <p:pic>
        <p:nvPicPr>
          <p:cNvPr id="29699" name="Picture 3" descr="C:\Users\Инна\Desktop\images (2).jpg"/>
          <p:cNvPicPr>
            <a:picLocks noChangeAspect="1" noChangeArrowheads="1"/>
          </p:cNvPicPr>
          <p:nvPr/>
        </p:nvPicPr>
        <p:blipFill>
          <a:blip r:embed="rId3" cstate="print"/>
          <a:srcRect/>
          <a:stretch>
            <a:fillRect/>
          </a:stretch>
        </p:blipFill>
        <p:spPr bwMode="auto">
          <a:xfrm>
            <a:off x="4572000" y="2780928"/>
            <a:ext cx="2864346" cy="3273538"/>
          </a:xfrm>
          <a:prstGeom prst="rect">
            <a:avLst/>
          </a:prstGeom>
          <a:noFill/>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620688"/>
            <a:ext cx="9144000" cy="523220"/>
          </a:xfrm>
          <a:prstGeom prst="rect">
            <a:avLst/>
          </a:prstGeom>
        </p:spPr>
        <p:txBody>
          <a:bodyPr wrap="square">
            <a:spAutoFit/>
          </a:bodyPr>
          <a:lstStyle/>
          <a:p>
            <a:pPr algn="ctr"/>
            <a:r>
              <a:rPr lang="en-US" sz="2800" b="1" i="1" dirty="0" smtClean="0"/>
              <a:t>Friends</a:t>
            </a:r>
            <a:endParaRPr lang="ru-RU" sz="2800" b="1" i="1" dirty="0"/>
          </a:p>
        </p:txBody>
      </p:sp>
      <p:sp>
        <p:nvSpPr>
          <p:cNvPr id="3" name="Прямоугольник 2"/>
          <p:cNvSpPr/>
          <p:nvPr/>
        </p:nvSpPr>
        <p:spPr>
          <a:xfrm>
            <a:off x="395536" y="1124744"/>
            <a:ext cx="8208912" cy="2677656"/>
          </a:xfrm>
          <a:prstGeom prst="rect">
            <a:avLst/>
          </a:prstGeom>
        </p:spPr>
        <p:txBody>
          <a:bodyPr wrap="square">
            <a:spAutoFit/>
          </a:bodyPr>
          <a:lstStyle/>
          <a:p>
            <a:pPr>
              <a:buFont typeface="Arial" pitchFamily="34" charset="0"/>
              <a:buChar char="•"/>
            </a:pPr>
            <a:r>
              <a:rPr lang="en-US" sz="2800" dirty="0" smtClean="0"/>
              <a:t>Good mood and being friendly attracts others </a:t>
            </a:r>
          </a:p>
          <a:p>
            <a:pPr>
              <a:buFont typeface="Arial" pitchFamily="34" charset="0"/>
              <a:buChar char="•"/>
            </a:pPr>
            <a:r>
              <a:rPr lang="en-US" sz="2800" dirty="0" smtClean="0"/>
              <a:t>Friends </a:t>
            </a:r>
            <a:r>
              <a:rPr lang="en-US" sz="2800" dirty="0" smtClean="0"/>
              <a:t>are </a:t>
            </a:r>
            <a:r>
              <a:rPr lang="en-US" sz="2800" dirty="0" smtClean="0"/>
              <a:t>necessary for a good life </a:t>
            </a:r>
          </a:p>
          <a:p>
            <a:pPr>
              <a:buFont typeface="Arial" pitchFamily="34" charset="0"/>
              <a:buChar char="•"/>
            </a:pPr>
            <a:r>
              <a:rPr lang="en-US" sz="2800" dirty="0" smtClean="0"/>
              <a:t>They help you when the times are rough and they always understand you </a:t>
            </a:r>
          </a:p>
          <a:p>
            <a:pPr>
              <a:buFont typeface="Arial" pitchFamily="34" charset="0"/>
              <a:buChar char="•"/>
            </a:pPr>
            <a:r>
              <a:rPr lang="en-US" sz="2800" dirty="0" smtClean="0"/>
              <a:t>Thanks to your </a:t>
            </a:r>
            <a:r>
              <a:rPr lang="en-US" sz="2800" dirty="0" smtClean="0"/>
              <a:t>friends</a:t>
            </a:r>
            <a:r>
              <a:rPr lang="ru-RU" sz="2800" dirty="0" smtClean="0"/>
              <a:t>,</a:t>
            </a:r>
            <a:r>
              <a:rPr lang="en-US" sz="2800" dirty="0" smtClean="0"/>
              <a:t> </a:t>
            </a:r>
            <a:r>
              <a:rPr lang="en-US" sz="2800" dirty="0" smtClean="0"/>
              <a:t>you are happy and enjoy even little things</a:t>
            </a:r>
            <a:endParaRPr lang="ru-RU" sz="2800" dirty="0"/>
          </a:p>
        </p:txBody>
      </p:sp>
      <p:pic>
        <p:nvPicPr>
          <p:cNvPr id="30722" name="Picture 2" descr="C:\Users\Инна\Desktop\images (3).jpg"/>
          <p:cNvPicPr>
            <a:picLocks noChangeAspect="1" noChangeArrowheads="1"/>
          </p:cNvPicPr>
          <p:nvPr/>
        </p:nvPicPr>
        <p:blipFill>
          <a:blip r:embed="rId2" cstate="print"/>
          <a:srcRect/>
          <a:stretch>
            <a:fillRect/>
          </a:stretch>
        </p:blipFill>
        <p:spPr bwMode="auto">
          <a:xfrm>
            <a:off x="467544" y="3861048"/>
            <a:ext cx="3544513" cy="2448272"/>
          </a:xfrm>
          <a:prstGeom prst="rect">
            <a:avLst/>
          </a:prstGeom>
          <a:noFill/>
        </p:spPr>
      </p:pic>
      <p:pic>
        <p:nvPicPr>
          <p:cNvPr id="30723" name="Picture 3" descr="C:\Users\Инна\Desktop\images (4).jpg"/>
          <p:cNvPicPr>
            <a:picLocks noChangeAspect="1" noChangeArrowheads="1"/>
          </p:cNvPicPr>
          <p:nvPr/>
        </p:nvPicPr>
        <p:blipFill>
          <a:blip r:embed="rId3" cstate="print"/>
          <a:srcRect/>
          <a:stretch>
            <a:fillRect/>
          </a:stretch>
        </p:blipFill>
        <p:spPr bwMode="auto">
          <a:xfrm>
            <a:off x="4860032" y="3789040"/>
            <a:ext cx="3384376" cy="2535015"/>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980728"/>
            <a:ext cx="9144000" cy="1815882"/>
          </a:xfrm>
          <a:prstGeom prst="rect">
            <a:avLst/>
          </a:prstGeom>
        </p:spPr>
        <p:txBody>
          <a:bodyPr wrap="square">
            <a:spAutoFit/>
          </a:bodyPr>
          <a:lstStyle/>
          <a:p>
            <a:pPr algn="ctr"/>
            <a:r>
              <a:rPr lang="en-US" sz="2800" i="1" dirty="0" smtClean="0"/>
              <a:t>You </a:t>
            </a:r>
            <a:r>
              <a:rPr lang="en-US" sz="2800" i="1" dirty="0" smtClean="0"/>
              <a:t>know</a:t>
            </a:r>
            <a:r>
              <a:rPr lang="en-US" sz="2800" i="1" dirty="0" smtClean="0"/>
              <a:t> </a:t>
            </a:r>
            <a:r>
              <a:rPr lang="en-US" sz="2800" i="1" dirty="0" smtClean="0"/>
              <a:t>a lot about living a healthy lifestyle, but what does that mean? In general, a healthy person doesn't smoke, </a:t>
            </a:r>
            <a:r>
              <a:rPr lang="en-US" sz="2800" i="1" dirty="0" smtClean="0"/>
              <a:t>he is </a:t>
            </a:r>
            <a:r>
              <a:rPr lang="en-US" sz="2800" i="1" dirty="0" smtClean="0"/>
              <a:t>at a healthy weight, eats healthy </a:t>
            </a:r>
            <a:r>
              <a:rPr lang="en-US" sz="2800" i="1" dirty="0" smtClean="0"/>
              <a:t>food and does exercises</a:t>
            </a:r>
            <a:r>
              <a:rPr lang="en-US" sz="2800" i="1" dirty="0" smtClean="0"/>
              <a:t>.        </a:t>
            </a:r>
            <a:r>
              <a:rPr lang="en-US" sz="2800" i="1" dirty="0" smtClean="0"/>
              <a:t>  </a:t>
            </a:r>
            <a:r>
              <a:rPr lang="en-US" sz="2800" b="1" i="1" dirty="0" smtClean="0"/>
              <a:t>It s</a:t>
            </a:r>
            <a:r>
              <a:rPr lang="en-US" sz="2800" b="1" i="1" dirty="0" smtClean="0"/>
              <a:t>ounds </a:t>
            </a:r>
            <a:r>
              <a:rPr lang="en-US" sz="2800" b="1" i="1" dirty="0" smtClean="0"/>
              <a:t>simple, doesn't it?</a:t>
            </a:r>
            <a:endParaRPr lang="ru-RU" sz="2800" b="1" dirty="0"/>
          </a:p>
        </p:txBody>
      </p:sp>
      <p:pic>
        <p:nvPicPr>
          <p:cNvPr id="3076" name="Picture 4" descr="http://t2.gstatic.com/images?q=tbn:ANd9GcRRdUykZo91IuwHjeTvj1lO1mHzbZnA10S1x1zzK1YA4GF000HK"/>
          <p:cNvPicPr>
            <a:picLocks noChangeAspect="1" noChangeArrowheads="1"/>
          </p:cNvPicPr>
          <p:nvPr/>
        </p:nvPicPr>
        <p:blipFill>
          <a:blip r:embed="rId2" cstate="print"/>
          <a:srcRect/>
          <a:stretch>
            <a:fillRect/>
          </a:stretch>
        </p:blipFill>
        <p:spPr bwMode="auto">
          <a:xfrm>
            <a:off x="1763688" y="2780928"/>
            <a:ext cx="5544616" cy="3689692"/>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951312" y="2204864"/>
            <a:ext cx="6192688" cy="1815882"/>
          </a:xfrm>
          <a:prstGeom prst="rect">
            <a:avLst/>
          </a:prstGeom>
        </p:spPr>
        <p:txBody>
          <a:bodyPr wrap="square">
            <a:spAutoFit/>
          </a:bodyPr>
          <a:lstStyle/>
          <a:p>
            <a:pPr>
              <a:buFont typeface="Arial" pitchFamily="34" charset="0"/>
              <a:buChar char="•"/>
            </a:pPr>
            <a:r>
              <a:rPr lang="en-US" sz="2800" dirty="0"/>
              <a:t>The secrets of a healthy lifestyle </a:t>
            </a:r>
            <a:endParaRPr lang="en-US" sz="2800" dirty="0" smtClean="0"/>
          </a:p>
          <a:p>
            <a:endParaRPr lang="en-US" sz="2800" dirty="0" smtClean="0"/>
          </a:p>
          <a:p>
            <a:pPr>
              <a:buFont typeface="Arial" pitchFamily="34" charset="0"/>
              <a:buChar char="•"/>
            </a:pPr>
            <a:r>
              <a:rPr lang="en-US" sz="2800" dirty="0" smtClean="0"/>
              <a:t>A </a:t>
            </a:r>
            <a:r>
              <a:rPr lang="en-US" sz="2800" dirty="0"/>
              <a:t>healthy mind in a healthy body </a:t>
            </a:r>
            <a:endParaRPr lang="en-US" sz="2800" dirty="0" smtClean="0"/>
          </a:p>
          <a:p>
            <a:endParaRPr lang="en-US" sz="2800" dirty="0" smtClean="0"/>
          </a:p>
        </p:txBody>
      </p:sp>
      <p:pic>
        <p:nvPicPr>
          <p:cNvPr id="1026" name="Picture 2" descr="http://t1.gstatic.com/images?q=tbn:ANd9GcRWjdGqJUPeRO5q6492Z0q2nG07JljthOuaD6RuNMKwEsNtItiIVA"/>
          <p:cNvPicPr>
            <a:picLocks noChangeAspect="1" noChangeArrowheads="1"/>
          </p:cNvPicPr>
          <p:nvPr/>
        </p:nvPicPr>
        <p:blipFill>
          <a:blip r:embed="rId2" cstate="print"/>
          <a:srcRect/>
          <a:stretch>
            <a:fillRect/>
          </a:stretch>
        </p:blipFill>
        <p:spPr bwMode="auto">
          <a:xfrm>
            <a:off x="179512" y="1268760"/>
            <a:ext cx="2779247" cy="4176464"/>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9512" y="908720"/>
            <a:ext cx="8496944" cy="1384995"/>
          </a:xfrm>
          <a:prstGeom prst="rect">
            <a:avLst/>
          </a:prstGeom>
        </p:spPr>
        <p:txBody>
          <a:bodyPr wrap="square">
            <a:spAutoFit/>
          </a:bodyPr>
          <a:lstStyle/>
          <a:p>
            <a:r>
              <a:rPr lang="en-US" sz="2800" b="1" i="1" dirty="0" smtClean="0"/>
              <a:t>Secrets of healthy eating</a:t>
            </a:r>
          </a:p>
          <a:p>
            <a:r>
              <a:rPr lang="en-US" sz="2800" dirty="0" smtClean="0"/>
              <a:t>Eating a healthy diet is a part </a:t>
            </a:r>
            <a:r>
              <a:rPr lang="en-US" sz="2800" dirty="0" smtClean="0"/>
              <a:t>of </a:t>
            </a:r>
            <a:r>
              <a:rPr lang="en-US" sz="2800" dirty="0" smtClean="0"/>
              <a:t>healthy lifestyle. </a:t>
            </a:r>
            <a:r>
              <a:rPr lang="en-US" sz="2800" dirty="0" smtClean="0"/>
              <a:t>You should eat more fruit and vegetables</a:t>
            </a:r>
            <a:r>
              <a:rPr lang="ru-RU" sz="2800" dirty="0" smtClean="0"/>
              <a:t>.</a:t>
            </a:r>
            <a:endParaRPr lang="ru-RU" sz="2800" dirty="0"/>
          </a:p>
        </p:txBody>
      </p:sp>
      <p:pic>
        <p:nvPicPr>
          <p:cNvPr id="1026" name="Picture 2" descr="http://t1.gstatic.com/images?q=tbn:ANd9GcTcnrJQsAfxxuViTSx5fV2x_F9cTDf-Rkw2JtLSF0AI3fjBKspycw"/>
          <p:cNvPicPr>
            <a:picLocks noChangeAspect="1" noChangeArrowheads="1"/>
          </p:cNvPicPr>
          <p:nvPr/>
        </p:nvPicPr>
        <p:blipFill>
          <a:blip r:embed="rId2" cstate="print"/>
          <a:srcRect/>
          <a:stretch>
            <a:fillRect/>
          </a:stretch>
        </p:blipFill>
        <p:spPr bwMode="auto">
          <a:xfrm>
            <a:off x="2627784" y="3257600"/>
            <a:ext cx="3600400" cy="3600400"/>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75856" y="548680"/>
            <a:ext cx="5868144" cy="5109091"/>
          </a:xfrm>
          <a:prstGeom prst="rect">
            <a:avLst/>
          </a:prstGeom>
        </p:spPr>
        <p:txBody>
          <a:bodyPr wrap="square">
            <a:spAutoFit/>
          </a:bodyPr>
          <a:lstStyle/>
          <a:p>
            <a:r>
              <a:rPr lang="en-US" dirty="0" smtClean="0"/>
              <a:t/>
            </a:r>
            <a:br>
              <a:rPr lang="en-US" dirty="0" smtClean="0"/>
            </a:br>
            <a:r>
              <a:rPr lang="en-US" sz="2800" i="1" dirty="0" smtClean="0"/>
              <a:t>Eat </a:t>
            </a:r>
            <a:r>
              <a:rPr lang="en-US" sz="2800" i="1" dirty="0" smtClean="0"/>
              <a:t>moderately </a:t>
            </a:r>
            <a:r>
              <a:rPr lang="en-US" sz="2800" dirty="0" smtClean="0"/>
              <a:t>– even much of a good food can be bad </a:t>
            </a:r>
          </a:p>
          <a:p>
            <a:pPr>
              <a:buFont typeface="Arial" pitchFamily="34" charset="0"/>
              <a:buChar char="•"/>
            </a:pPr>
            <a:r>
              <a:rPr lang="en-US" sz="2800" i="1" dirty="0" smtClean="0"/>
              <a:t>Balance</a:t>
            </a:r>
            <a:r>
              <a:rPr lang="en-US" sz="2800" dirty="0" smtClean="0"/>
              <a:t> – a balanced diet increases the mental capacity </a:t>
            </a:r>
            <a:endParaRPr lang="en-US" sz="2800" dirty="0" smtClean="0"/>
          </a:p>
          <a:p>
            <a:pPr>
              <a:buFont typeface="Arial" pitchFamily="34" charset="0"/>
              <a:buChar char="•"/>
            </a:pPr>
            <a:r>
              <a:rPr lang="en-US" sz="2800" i="1" dirty="0" smtClean="0"/>
              <a:t>Variety</a:t>
            </a:r>
            <a:r>
              <a:rPr lang="en-US" sz="2800" dirty="0" smtClean="0"/>
              <a:t> </a:t>
            </a:r>
            <a:r>
              <a:rPr lang="en-US" sz="2800" dirty="0" smtClean="0"/>
              <a:t>– if we eat a wide variety of foods, our organism can get all the </a:t>
            </a:r>
            <a:r>
              <a:rPr lang="en-US" sz="2800" dirty="0" smtClean="0"/>
              <a:t>vitamins </a:t>
            </a:r>
            <a:r>
              <a:rPr lang="en-US" sz="2800" dirty="0" smtClean="0"/>
              <a:t>we need. </a:t>
            </a:r>
          </a:p>
          <a:p>
            <a:pPr>
              <a:buFont typeface="Arial" pitchFamily="34" charset="0"/>
              <a:buChar char="•"/>
            </a:pPr>
            <a:r>
              <a:rPr lang="en-US" sz="2800" i="1" dirty="0" smtClean="0"/>
              <a:t>Vitamins</a:t>
            </a:r>
            <a:r>
              <a:rPr lang="en-US" sz="2800" dirty="0" smtClean="0"/>
              <a:t> </a:t>
            </a:r>
            <a:r>
              <a:rPr lang="en-US" sz="2800" dirty="0" smtClean="0"/>
              <a:t>are </a:t>
            </a:r>
            <a:r>
              <a:rPr lang="en-US" sz="2800" dirty="0" smtClean="0"/>
              <a:t>essential for a healthy </a:t>
            </a:r>
            <a:r>
              <a:rPr lang="en-US" sz="2800" dirty="0" smtClean="0"/>
              <a:t>life</a:t>
            </a:r>
            <a:r>
              <a:rPr lang="ru-RU" sz="2800" dirty="0" smtClean="0"/>
              <a:t>.</a:t>
            </a:r>
            <a:r>
              <a:rPr lang="en-US" sz="2800" dirty="0" smtClean="0"/>
              <a:t> </a:t>
            </a:r>
            <a:r>
              <a:rPr lang="en-US" sz="2800" dirty="0" smtClean="0"/>
              <a:t>If you follow these guidelines, you can eat whatever your heart desires!</a:t>
            </a:r>
            <a:endParaRPr lang="ru-RU" sz="2800" dirty="0"/>
          </a:p>
        </p:txBody>
      </p:sp>
      <p:pic>
        <p:nvPicPr>
          <p:cNvPr id="17411" name="Picture 3" descr="C:\Users\Инна\Desktop\healthy-food-balance-calorie-300x300.jpg"/>
          <p:cNvPicPr>
            <a:picLocks noChangeAspect="1" noChangeArrowheads="1"/>
          </p:cNvPicPr>
          <p:nvPr/>
        </p:nvPicPr>
        <p:blipFill>
          <a:blip r:embed="rId2" cstate="print"/>
          <a:srcRect/>
          <a:stretch>
            <a:fillRect/>
          </a:stretch>
        </p:blipFill>
        <p:spPr bwMode="auto">
          <a:xfrm>
            <a:off x="0" y="1772816"/>
            <a:ext cx="3279306" cy="3168352"/>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251520" y="980728"/>
            <a:ext cx="8892480" cy="54476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600" b="1" i="1" u="none" strike="noStrike" cap="none" normalizeH="0" baseline="0" dirty="0" smtClean="0">
                <a:ln>
                  <a:noFill/>
                </a:ln>
                <a:solidFill>
                  <a:srgbClr val="000000"/>
                </a:solidFill>
                <a:effectLst/>
                <a:ea typeface="Calibri" pitchFamily="34" charset="0"/>
                <a:cs typeface="Calibri" pitchFamily="34" charset="0"/>
              </a:rPr>
              <a:t>The Super Foods:</a:t>
            </a:r>
            <a:endParaRPr kumimoji="0" lang="ru-RU" sz="3600" b="1" i="1" u="none" strike="noStrike" cap="none" normalizeH="0" baseline="0" dirty="0" smtClean="0">
              <a:ln>
                <a:noFill/>
              </a:ln>
              <a:solidFill>
                <a:schemeClr val="tx1"/>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000000"/>
                </a:solidFill>
                <a:effectLst/>
                <a:ea typeface="Calibri" pitchFamily="34" charset="0"/>
                <a:cs typeface="Calibri" pitchFamily="34" charset="0"/>
              </a:rPr>
              <a:t>1. Eggs</a:t>
            </a:r>
            <a:endParaRPr kumimoji="0" lang="ru-RU" sz="2400" b="0" i="0" u="none" strike="noStrike" cap="none" normalizeH="0" baseline="0" dirty="0" smtClean="0">
              <a:ln>
                <a:noFill/>
              </a:ln>
              <a:solidFill>
                <a:schemeClr val="tx1"/>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000000"/>
                </a:solidFill>
                <a:effectLst/>
                <a:ea typeface="Calibri" pitchFamily="34" charset="0"/>
                <a:cs typeface="Calibri" pitchFamily="34" charset="0"/>
              </a:rPr>
              <a:t>2. Yogurt</a:t>
            </a:r>
            <a:endParaRPr kumimoji="0" lang="ru-RU" sz="2400" b="0" i="0" u="none" strike="noStrike" cap="none" normalizeH="0" baseline="0" dirty="0" smtClean="0">
              <a:ln>
                <a:noFill/>
              </a:ln>
              <a:solidFill>
                <a:schemeClr val="tx1"/>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000000"/>
                </a:solidFill>
                <a:effectLst/>
                <a:ea typeface="Calibri" pitchFamily="34" charset="0"/>
                <a:cs typeface="Calibri" pitchFamily="34" charset="0"/>
              </a:rPr>
              <a:t>3. Nuts</a:t>
            </a:r>
            <a:endParaRPr kumimoji="0" lang="ru-RU" sz="2400" b="0" i="0" u="none" strike="noStrike" cap="none" normalizeH="0" baseline="0" dirty="0" smtClean="0">
              <a:ln>
                <a:noFill/>
              </a:ln>
              <a:solidFill>
                <a:schemeClr val="tx1"/>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000000"/>
                </a:solidFill>
                <a:effectLst/>
                <a:ea typeface="Calibri" pitchFamily="34" charset="0"/>
                <a:cs typeface="Calibri" pitchFamily="34" charset="0"/>
              </a:rPr>
              <a:t>4. Kiwi</a:t>
            </a:r>
            <a:endParaRPr kumimoji="0" lang="ru-RU" sz="2400" b="0" i="0" u="none" strike="noStrike" cap="none" normalizeH="0" baseline="0" dirty="0" smtClean="0">
              <a:ln>
                <a:noFill/>
              </a:ln>
              <a:solidFill>
                <a:schemeClr val="tx1"/>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000000"/>
                </a:solidFill>
                <a:effectLst/>
                <a:ea typeface="Calibri" pitchFamily="34" charset="0"/>
                <a:cs typeface="Calibri" pitchFamily="34" charset="0"/>
              </a:rPr>
              <a:t>5. Fish</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000000"/>
                </a:solidFill>
                <a:effectLst/>
                <a:ea typeface="Calibri" pitchFamily="34" charset="0"/>
                <a:cs typeface="Calibri" pitchFamily="34" charset="0"/>
              </a:rPr>
              <a:t>6</a:t>
            </a:r>
            <a:r>
              <a:rPr kumimoji="0" lang="en-US" sz="2400" b="0" i="0" u="none" strike="noStrike" cap="none" normalizeH="0" baseline="0" dirty="0" smtClean="0">
                <a:ln>
                  <a:noFill/>
                </a:ln>
                <a:solidFill>
                  <a:srgbClr val="000000"/>
                </a:solidFill>
                <a:effectLst/>
                <a:ea typeface="Calibri" pitchFamily="34" charset="0"/>
                <a:cs typeface="Calibri" pitchFamily="34" charset="0"/>
              </a:rPr>
              <a:t>. Beans</a:t>
            </a:r>
            <a:endParaRPr kumimoji="0" lang="ru-RU" sz="2400" b="0" i="0" u="none" strike="noStrike" cap="none" normalizeH="0" baseline="0" dirty="0" smtClean="0">
              <a:ln>
                <a:noFill/>
              </a:ln>
              <a:solidFill>
                <a:schemeClr val="tx1"/>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000000"/>
                </a:solidFill>
                <a:effectLst/>
                <a:ea typeface="Calibri" pitchFamily="34" charset="0"/>
                <a:cs typeface="Calibri" pitchFamily="34" charset="0"/>
              </a:rPr>
              <a:t>7.Salmon</a:t>
            </a:r>
            <a:endParaRPr kumimoji="0" lang="ru-RU" sz="2400" b="0" i="0" u="none" strike="noStrike" cap="none" normalizeH="0" baseline="0" dirty="0" smtClean="0">
              <a:ln>
                <a:noFill/>
              </a:ln>
              <a:solidFill>
                <a:schemeClr val="tx1"/>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000000"/>
                </a:solidFill>
                <a:effectLst/>
                <a:ea typeface="Calibri" pitchFamily="34" charset="0"/>
                <a:cs typeface="Calibri" pitchFamily="34" charset="0"/>
              </a:rPr>
              <a:t>8.Broccoli</a:t>
            </a:r>
            <a:endParaRPr kumimoji="0" lang="ru-RU" sz="2400" b="0" i="0" u="none" strike="noStrike" cap="none" normalizeH="0" baseline="0" dirty="0" smtClean="0">
              <a:ln>
                <a:noFill/>
              </a:ln>
              <a:solidFill>
                <a:schemeClr val="tx1"/>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000000"/>
                </a:solidFill>
                <a:effectLst/>
                <a:ea typeface="Calibri" pitchFamily="34" charset="0"/>
                <a:cs typeface="Calibri" pitchFamily="34" charset="0"/>
              </a:rPr>
              <a:t>9. Sweet potato</a:t>
            </a:r>
            <a:endParaRPr kumimoji="0" lang="ru-RU" sz="2400" b="0" i="0" u="none" strike="noStrike" cap="none" normalizeH="0" baseline="0" dirty="0" smtClean="0">
              <a:ln>
                <a:noFill/>
              </a:ln>
              <a:solidFill>
                <a:schemeClr val="tx1"/>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000000"/>
                </a:solidFill>
                <a:effectLst/>
                <a:ea typeface="Calibri" pitchFamily="34" charset="0"/>
                <a:cs typeface="Calibri" pitchFamily="34" charset="0"/>
              </a:rPr>
              <a:t>10. </a:t>
            </a:r>
            <a:r>
              <a:rPr kumimoji="0" lang="en-US" sz="2400" b="0" i="0" u="none" strike="noStrike" cap="none" normalizeH="0" baseline="0" dirty="0" smtClean="0">
                <a:ln>
                  <a:noFill/>
                </a:ln>
                <a:solidFill>
                  <a:srgbClr val="000000"/>
                </a:solidFill>
                <a:effectLst/>
                <a:ea typeface="Calibri" pitchFamily="34" charset="0"/>
                <a:cs typeface="Calibri" pitchFamily="34" charset="0"/>
              </a:rPr>
              <a:t>Berries</a:t>
            </a:r>
            <a:endParaRPr kumimoji="0" lang="en-US" sz="2400" b="0" i="0" u="none" strike="noStrike" cap="none" normalizeH="0" baseline="0" dirty="0" smtClean="0">
              <a:ln>
                <a:noFill/>
              </a:ln>
              <a:solidFill>
                <a:srgbClr val="000000"/>
              </a:solidFill>
              <a:effectLst/>
              <a:ea typeface="Calibri" pitchFamily="34" charset="0"/>
              <a:cs typeface="Calibri" pitchFamily="34" charset="0"/>
            </a:endParaRPr>
          </a:p>
          <a:p>
            <a:pPr lvl="0" eaLnBrk="0" fontAlgn="base" hangingPunct="0">
              <a:spcBef>
                <a:spcPct val="0"/>
              </a:spcBef>
              <a:spcAft>
                <a:spcPct val="0"/>
              </a:spcAft>
            </a:pPr>
            <a:endParaRPr lang="en-US" sz="2400" dirty="0" smtClean="0"/>
          </a:p>
          <a:p>
            <a:pPr lvl="0" eaLnBrk="0" fontAlgn="base" hangingPunct="0">
              <a:spcBef>
                <a:spcPct val="0"/>
              </a:spcBef>
              <a:spcAft>
                <a:spcPct val="0"/>
              </a:spcAft>
            </a:pPr>
            <a:r>
              <a:rPr lang="en-US" sz="2400" dirty="0" smtClean="0"/>
              <a:t>All the 10 super foods  are easy to </a:t>
            </a:r>
            <a:r>
              <a:rPr lang="en-US" sz="2400" dirty="0" smtClean="0"/>
              <a:t>obtain</a:t>
            </a:r>
            <a:r>
              <a:rPr lang="ru-RU" sz="2400" dirty="0" smtClean="0"/>
              <a:t>.</a:t>
            </a:r>
            <a:r>
              <a:rPr lang="en-US" sz="2400" dirty="0" smtClean="0"/>
              <a:t>They are </a:t>
            </a:r>
            <a:r>
              <a:rPr lang="en-US" sz="2400" dirty="0" smtClean="0"/>
              <a:t>delicious, inexpensive and provide benefits to our health.</a:t>
            </a:r>
            <a:endParaRPr kumimoji="0" lang="en-US" sz="2400" b="0" i="0" u="none" strike="noStrike" cap="none" normalizeH="0" baseline="0" dirty="0" smtClean="0">
              <a:ln>
                <a:noFill/>
              </a:ln>
              <a:solidFill>
                <a:schemeClr val="tx1"/>
              </a:solidFill>
              <a:effectLst/>
              <a:cs typeface="Arial" pitchFamily="34" charset="0"/>
            </a:endParaRPr>
          </a:p>
        </p:txBody>
      </p:sp>
      <p:pic>
        <p:nvPicPr>
          <p:cNvPr id="1027" name="Picture 3" descr="http://t1.gstatic.com/images?q=tbn:ANd9GcR8j6q3NwPWF6nn6qXbsORlY4MBi-bsfili8oLlBQhEMpqNgQ1U"/>
          <p:cNvPicPr>
            <a:picLocks noChangeAspect="1" noChangeArrowheads="1"/>
          </p:cNvPicPr>
          <p:nvPr/>
        </p:nvPicPr>
        <p:blipFill>
          <a:blip r:embed="rId2" cstate="print"/>
          <a:srcRect/>
          <a:stretch>
            <a:fillRect/>
          </a:stretch>
        </p:blipFill>
        <p:spPr bwMode="auto">
          <a:xfrm>
            <a:off x="4860032" y="764704"/>
            <a:ext cx="2381250" cy="1924051"/>
          </a:xfrm>
          <a:prstGeom prst="rect">
            <a:avLst/>
          </a:prstGeom>
          <a:noFill/>
        </p:spPr>
      </p:pic>
      <p:pic>
        <p:nvPicPr>
          <p:cNvPr id="1029" name="Picture 5" descr="http://t1.gstatic.com/images?q=tbn:ANd9GcT5MIA2E3m3Jk1sHHPGwrec1drjZYH8iZAb3c9IjCkOp2x2ehTZzw"/>
          <p:cNvPicPr>
            <a:picLocks noChangeAspect="1" noChangeArrowheads="1"/>
          </p:cNvPicPr>
          <p:nvPr/>
        </p:nvPicPr>
        <p:blipFill>
          <a:blip r:embed="rId3" cstate="print"/>
          <a:srcRect/>
          <a:stretch>
            <a:fillRect/>
          </a:stretch>
        </p:blipFill>
        <p:spPr bwMode="auto">
          <a:xfrm>
            <a:off x="7248525" y="764704"/>
            <a:ext cx="1895475" cy="2409826"/>
          </a:xfrm>
          <a:prstGeom prst="rect">
            <a:avLst/>
          </a:prstGeom>
          <a:noFill/>
        </p:spPr>
      </p:pic>
      <p:pic>
        <p:nvPicPr>
          <p:cNvPr id="1031" name="Picture 7" descr="http://t2.gstatic.com/images?q=tbn:ANd9GcRVsdfLUlQ1WIr9VbByY5mG-Wehn31o36vzDCVGAH7LPopG2dAu"/>
          <p:cNvPicPr>
            <a:picLocks noChangeAspect="1" noChangeArrowheads="1"/>
          </p:cNvPicPr>
          <p:nvPr/>
        </p:nvPicPr>
        <p:blipFill>
          <a:blip r:embed="rId4" cstate="print"/>
          <a:srcRect/>
          <a:stretch>
            <a:fillRect/>
          </a:stretch>
        </p:blipFill>
        <p:spPr bwMode="auto">
          <a:xfrm>
            <a:off x="5004048" y="2636912"/>
            <a:ext cx="2143125" cy="2143125"/>
          </a:xfrm>
          <a:prstGeom prst="rect">
            <a:avLst/>
          </a:prstGeom>
          <a:noFill/>
        </p:spPr>
      </p:pic>
      <p:sp>
        <p:nvSpPr>
          <p:cNvPr id="1033" name="AutoShape 9" descr="data:image/jpeg;base64,/9j/4AAQSkZJRgABAQAAAQABAAD/2wCEAAkGBhISERUUEhQVFRUWGRsYGRgYGBYXGxsdFhgWFxgaGBsbHCYfHhsjGhUUHy8gJCcpLCwsGB4xNTAqNSYrLCkBCQoKDgwOGg8PGikdHyQpKSksLCkpKSwpLCksKSksLCwpLCkpKSkpKSwsKSksKSwsKSwsLCksLCksKSwpLCkpKf/AABEIAM0A9gMBIgACEQEDEQH/xAAbAAEAAgMBAQAAAAAAAAAAAAAABAUBAgMGB//EADkQAAEDAwMCBQEIAQMDBQAAAAEAAhEDBCEFEjFBUQYTImFxgRQjMkKRobHRwVLh8CRDYhUWU3KS/8QAGQEBAAMBAQAAAAAAAAAAAAAAAAECAwQF/8QAIxEAAgICAgIDAQEBAAAAAAAAAAECERIhAzFBYRMiUXGBMv/aAAwDAQACEQMRAD8A+4IiIAiIgCIiAIiIAiIgCIiAIiIAiIgCIiAIiIAiLBcgMotWPBEjK2UJ2AiIpAREQBERAEREAREQBERAEREAREQBERAEREARFWPuyXgQ7dPvH1VJSxJSss0RFZEBFhJU2DKKu1LWqdEgOIBieq6aXqIrM3gQJj591n8kbxJp1Z1vrnYwuVCzWH1KhpMPIJB5GO69BdMaWkPyDhVunadTpPMNAJ4MzhY8qbktlo9EvTqD2gmoRJPThTVhZXSkkUCLnVrBvK2a8ESFGS6JNkRFYgIiIAiIgCIiAIiIAiIgCIiAIol3eBhyt7S53gxwCsvkWWJNOrO5KNcDxlVGvVHQAJjniZTw9TcGmRAP07qnzffCjT4/pkXCrb/UWsMEwptxW2tJ/RVlxSp1S0P5I6c4/wAKOeSrGysFe/BJtNVY5oM/VcbjUgzdIcT0iYUKtTa07WcDp2lVWpXj42FzRn5nPErjnzSqjePEn0XLNUqERsduOQekdMrT/wBSrFwYWOBjnp+q0pvLw3a8MLRgETPyodSvUfWp7gC3oWtIlwBkfAWbnKuyyiro28Q1xjfsk4BPTGcKd4Y1IOp7TAIMYxwJlcrmlTNXa8gAtyOdwHTPC4adUtmVHmm3jgxjPaVpGcou0JNOFUX2pW7qjdrSA3qf6UPS9K2P3OfuI4XN90RRI3AEyR1zzCjaTdVnkVKpaxgMwOT0z1C2fInJSMVF4np0UV16NsjI9lu67aBJK61yxMsSNqFrUcfQR9VJtKJa0AmSuzXSsqyik7AREViAiIgCIiAIiIAiIgCIot1eBhAPVUnJRVsUSlguUOnqjCCQR6cE/HKrqt5UcdzADuEAExEdVjLnilo0XG32WGpxtDsEziVX1dTNNwHM8hv+Fmm59RjmuHHBHdQjp7WsDnPJf07SOJC5OSblK0aRSqmH+IGNL9weHAxBBUzT9TbVIcwk7R6ugE9D/wA6Lz95YXjA6oGtq/miI6dAf0VxYkMY2fSXAYwMke3uqXKLs0aTWi3qXO4FsSY4VVdu2OBpCKg53HEHpK0uKYY11eo8h+2I3QAAZGPnK4Me2pSkVfW+DJODHGOyTk5ERib/AG124veAOmJI+qaiaNVsO9j0/ZRtWd5NAEkOaSN0cxOYULTtZtG1QKZBLh+YkxHTPHKyp+TRL8Llumg/gquGMnGFi5bc7WspBsgj1OPpj4HspFxeOpbyWt2xPOceyq6XiqqaY+4c0nA3QOTAlX0U2ajw691Tzbt84wGu2tHz1Kodc12m6oGNdsDY2hvXoI+V6x9Kv5e1wBceAffnK4VNNpNIBps+7h84kdwFIXsg6XptQ7KlZxno05E+47wu1yyoXNdTGSSHAdx1XXV6r3Gm+3cDtmQT0jkQuVtRcHBwqZjJA3CD1HZTroezvb0qmwvqEgbo28cYXW0unVqhY120CJjOP7Ui3YarSGglkEbpAkzJx3XLS7VtEuDB6gYyrXtFbuz0tAAADthdFU2VV7qs7S0Dmeqtl6HHPJHM+wi0qVQOVllQESDK0yV0KNkRFJAREQBERAEREAUS/tGPb6hxlSyuF4+GEqk/+WSrspLqxpBrdsA4xPJ6SuFXT6wf5jtrg3gA7VrqDt5HlNgnBcenwP8AK11J79rWmtta4wTtE/yvJk7Z1xs2L3Go/dBwCADgDvjkrrZAU2bqhBLzIBOY7R3XKvcU2mmym4u3Q2QJGOTPC6V64th94fMHQugbQeiLQf4a3Ot+bUbSozz6jtMNA5ycHkLN9pjTQMlznDPY4Kh2uqNqEeVlx9Pp4Gev6lWt6xzKjHktcDggmImPV+37qbfkaTpFTdCndUw00qjjIlzmkAQc5PKs7G1pgOYxjdrYHHHWP0hQ9UpmQ6k8Co50Q4w3mIC01K1uaTC6nVaXOiW7QJIEfinmO6r52T6OtatQ3eXslpIBBBIHfK3rWNluJNJgezExBHbKkFvl0doBHc95jJPvlVNSs9pc6WPJIhu1vxkxnnqrXQWydU0ShXYHb3GCHAhxiWmfUOonkLlZ3TblvIJY/BHdhPXg8LLravSH3bRHO0dFDGoeSNoZl54YOHOkn4+VF7Gi6udaYzB6CXHqFDZqFN9uHGHOeOxPORj/AAtqVi1u6rUbuc9vqETAbwP5/VUlDV6dNnm05EvMNPYYj2TZVJFo1npDjUYGxDYYWZ4yCsWtvRoPNN1QBzhuB4meYn36LrbXTa7yXFohuBjryqu60JlauKj3F20kDsBj+gp1QVkqveNtmDbVljnEQ6PxH/SQAodC9dVqBtICeSeJhYOl7qxc94ptZAY0w4ZB3HbwCekrXUvOdVb5Ra0RhzRzn8w6BT2i+Ko9bpd7saRVw6emeeFbNfOV5GxZUpNLnne52DHHtA688r0mmT5Ynn+128M7+pzckaOWrWVR4HlODTwZ4grbRtONGntJ3GZJ+VPRdFK7M71QREViAiIgCIiAIiIDhcXYaYKrL6/IeCHekDgd/f24UjVbVpIc4wqv7EXO2h+O687nnLKkbwSqztf6rsAJgAx06nsqM0nViam0VGifu3CBPtlWNWlUY/y2+on8LsQB1Cg0rs2tRzXv3y3ccQRP1yuamzaPom0ajvJZSfRNMHEiIb16cKHrLnVQaM7wRgDJA7rFtrLbl8Pa5rAN27I3ZwAf3KwyhFw9tB4Ddsvc71Fs8Bs9CmJK9mbu/o29u1lDkAQJmIyd3uqO2vLu6cZa5rQ6DUb+HHyZx7KzPhKmyg4vc4lxL92ATOM/qplnc0rZgYPwOOSZJn3J+FpaaohfqJGmabTHqcS+oDhzvbqP+Fdq7XVKkOOwN9gd2P4VRe+JGNc11M0yDDdsiZOBA/VdNbqTBpH7wwILoEDlZ+i1G194mpueLYSDO15gjaDyZ4Cl3Xh+lLCx7x1AndkcEqPY3Yax1ENDqjhxEzInPXHyuFfVXW7Gtc0NcMuaSPiZ7Kz2Vf4ifqGuC2ph1RrpdxAJk9scLShc3L6Ic+m1g6S8SAeDA/XlQLTV3VSHua11KlJIOXSBgxwQ0T1lbVNaoXdbymv+62+uHFuRBAMfREtEf4Sm+I/+3+JwwIyT0wOeiq7zRab37KtOqzIdvghuDJicbp69l3doFFzw6m8s8sggt5/fou9nSq3Ae2rcN+7eQNjWjg4JzyQpXRLVbRA8R2rqbQKB/GNs4ls9fleg0y2ItmgulwbzHXqV5uwt2OrPp3BDmsdPp3AA9HHJzHRXltbPeajWvaGNja7knuCJEfKUVItt4e3VpqbngiZBIH7KSKdO3qOexxIiCOjcwf3WrnXZLdgptwcbsx39/hVwrV979w3AkGqR0HMf37ShJZU6r3nzW5aMx3P1VtpV099SdpY2Mz1XnbrxBT2RRAJHSenurSt4motpN9YcTEkSQPlXhKpWysla0eofUwSM4VQzWAAJcC49BP1ELTRdSY90U8tjJjEqyGmUt28Mbu7wu3c1aOd/W0yU0rKw0LK2XRUIiKQEREAWFlU2t+Ihbua3bMiSZgAf2qykoq2Sk3pEzVrRr2HcSIBMheWvCGUZpPIqEjnM/Rem+3h7AWZDmyAcYd0XjtSuRTe70wCeBJ/5lcXO4t2jfjj+k7VtNeaLXCs/z2wWkelsnpHbplQG6AX0z9qaZHJ53OLgCSewHThTqWo020W79z3OEgR3yAFp4h1weQRv8s4PEdQuddGqtMiX+qMoljTLmAQ2cx0gdsdSuNlYMax9cFzgXSaf+sDjPt0HVcaOkVKzZc9jSRMEH1SvRWlI1KQDIphjgIImSw5HwVH8JZFpTdsmXsYB1BDp7QVCboVw17CQKzQctgAgH8xnBjsFLoXbalaZc2MGCQ3mM91rrvja3t6raYJJeOgkA9JKKiPSI91ZWfm0/Kps3McXPIHAAIz/APoKRV1KkGvpspy4Aw+JieCT7HotLCl5tUF7Cxhbk8biTwD17qDXrPt6z2W8Oa7/AFdTOAJ7Kpal0Zbrgo021mtaakQehM8j5kfuulV32lrbmqGwBJZgyI6mP2Sw022cwOrEmoclpMBpk8D/ACsPrst2B9F24uJHqiB+xKkdHFmpsFv5lEAbvU4/Q8jpwpOiaNZ+QC0NzO4jknOSfkrzN1fVbirtLW455j6zA/VTNEtAHupPqBrW/i2O6/Xj6K5DWO0yb9mo0w9zd2JLgHOJIGDAldvDuiU6zPMovfTaZySQ4+5910sNCY0+cKji2ZDDBEe5598qbRa+pUJovbTpnu0zI5cOkFOiJSvSKejZVH1H0hVax1MkSf8AudZctSK9N4Y6q1rS3JbM4+cfVTb/AMMv2eax7S4jOdhkE8FcB4a81gFd2yHBxcDuJ2ZDZPQpJsiPR38M3Dw2qapc/a8tY4jaCxowR891xuNVp05moWtqPJIa4EvLswcYHRTdY1+iLd7S5oY0EQcSBgY6cKKw2ta2a+hR9bQCCWElruCXHqBKVYTOelXFKk6oaVu/c/gkEgiDwT0yo1Gs9pY3yxTA5EQD3leitqdSk9rnvDmuEbuIJkwG9slTrt1GswbgCCYgYInjPKt9emQ3LtG3hi+DyWhgAABkBelVVo2jUqI+7698q1XocaqJzS7CIi0KhERAEREAVVrFrRlr6jA4jAkT+ytVzrUQ4Q4SFScclRKdOygcHVSPJhsYIPtx+y7utWMDW1AD1k+63DxTeW09oAOZmSV1dQZcNBPTGPZceK6XZrbW2UFe1e6qfILSGd4wegC63Oiur7W1wzGXAwSew/4VJvNKpt9DC5pI/KfpJXnqOo3NMkvLMkhu6ZIC55LF0bJ2rRrqmr06Lxa1Ad2NpHYkRB+Fd1rDzI+z1GsAkuBk8j+ZUcWlm9grVQx9V0AuzM+3YBctfuRRZut2guIhzRMlKoXYr6KRS+6eBVwHE5BIPbtlVF9o1Kk3zGtFStT9ckmMTwB05UrQbOvVpl73eWS8xT5gDGfdTbhpspe4mqx3MCIxxHXr+qhRZbKtDSalW9oeYSKQaSGgAOJiAST0EmPouNp4ae4B24elwcN3LiDn4CiWVx/09R7HmkHOe8sdjbJnHaYBz1KgWfi5r7YMp+tzMb93Y846n3V6RGyd4g1Ojcs8vySDIk7YIg5A7rvbX5tqflUmBw5GBOc+y8xS1t3qcQzbTw6XZJ5Efqre60qvVYK1Jrx1kEDHWAclUcSzFhe2rq7nVaIdcvJloyYAxgYHz+673VO2ZQLK9BtJvqJJG0weozP7nhb0q9vR212M2v27XO/NETkHrPZRNX1i1vqjaNRs7IcdwgyfpmeqvGjOVln4D1ZtSzpuqPFQ7YMgAiCcGPaF11CnTqBrmVXU43AAH0ntPsvHeJdOtmPpikw0yILwxxa1zQQBImJJnPsrO5oUrilFmwhzBGTDZ4jlWaXZFMnabZirQdcMfDnNGxkyxpzjPUkc+6n19PrNpAvcyDDnAEyYyY6c8/Cp/Cug7qLqV45w9R2sadu0NOMg5zlSdWsa9Rj6dO6w3GQMjiCe/uq4pstZIdf76ji2kKtMtDXEAO9w2MqbT1d20UW0zTa4RuOPSeYbyCqbRtMuLCmW0ix7TmOsuA4IGVZUL6myftEec7G04Iknj9EqmGQrDw1Wyd7ngE7A4zjv7KxoabUaA/buA/K3lSqN1UPqpNDm8ET1C3dQrZ3MJ3GfSYg++Voo5doo5tEiw1Orvgt2A9+wH8lXlje7yRiW4wq64o03MYypO6OW9DE5IUexv6dLayn3yCTMlaweEqvRk9q6PSIsNWV2GYREQBERAERYJQFLqumguLt5bOSMH9JUjR2NbTAaSR3PK21K1a+JMLNhtA2tjH+65Eq5HZo7xKHxPruwFzSPT7Zg46e68oburWBMOZS4e4iMDkicg+69fqHhQb/Na4ktO4MJ9M/H7qsosuHF7dpGSMwGieqw5YtPZvxyTjoo7bw03cX7n+T+MB35gD/Xsrhus2rKgFJw3kcEkwP4n5ypNPSKrgxtWq0MZ1byQO84hD4atWuqnccgTmY9wSqaLNoq77XH1L6m2hBlpDgeDGQfkAFWVa7qU3tdc7GUp6kGXflnpHKqdXsbekzzLUBlVn5vxE9we8lcNXrOuKLfOBJ/EKXBLm4JM8cT9QpQ76Lir4ltxXc80HPwA14YCJzIk8FV9rSZ9oe77OHvuM7WtB8uByfYjr3WmnMr1aJptpCAS0bnAZ5k/qp2l6uy2Y3cQ58bahHIIPEchRfgdEPUdPpbazatBrXPLQ2ABPQZHupNe6rUKbRy1sMDWy4icBRdT1CrXDn02mJgOPGeo+FVnX620h0A08lxODHP1xyoUXZGmiRfXXl1Ke6g5kiDI/E85HUxhQtWptZWbWI3F4hzW8gDiOnTP0UrR9Q+3keaweS0gNa/Mu5JBGIHf3K761oTA4ik5wnESXSR0zn6BWTSdBuyE+xdVpituDBkBrvUXAxh36dFZaLo1N9MltTa4H8OBx0icLjp2n03h1KqXGo0HDpEe8dh/lRH+GatF7JcRRP49pOO3vlQyfBKvvNptqPNVhMwCOSRiIVLZ6XV21CXODuXSS0GfgyvTUtHbVefs7QGtbDnADMmev5lN0rR6PmVBVc50QNrjA/ZCt62QbCwNINq+Y+q4CBTnHH5R1I6TlS6dFlYh1Rm15gNa4HfH8geyl2+jsbU3MnBgZmJ7SrNpaHzUGW8cJVbZVu+i006zaxoAEYUV96N7tz424AmPr7rSrqjHuLQ8tjtg+8rFHSqdwA50kjG7vGMrqvL6xM6UdyIdU1Xkupt3gnkGM8fUK20vRWt9b2jzDkqfbUG0wGiBC7grSHEk7KuTZlERblAiIgCIiALD+Fla1HQCeyhg+aDVrqvdvouLhBOPygfovZ6Lp7qYlxknsqW71Kg1xe0/fT7zM8fCvHapt7QeFwxkk7kdM90om1XUH7vSG7ASMySYVJqOq0XOJ3+XAg+5+ErafWqkmm4AE5/sKWfCjPLggF0TJ7qanMpaiynpvyC+oW0nfndg/A6LrSuafkuDX78kFxzP+y31DTnva2nUaNhIEDqcwPqqfU6f3WwU3AtEYDsfMcrmcWjdSsrLbXKNtFV8ktJABM8zkA4V1qFKtfU2FgFKfwudEuBH8KMxlR1Jv2htJuzLWublwjB4gFTLfRateiRvdRYPwsiT3kHoOf1VqxF3sgt0O6t3tFJzar9vrbuDWtHAOZkkqbb6d9kJrPYHVH/AI4EmSZ/mFYWtSk1nk0CC8nnkgjkn26LjqdCvUlktIaAZEyYIMAH4UMg81d3lS4uRSoMIHLmu9ORyQpdtpTrStvrUmFrmwJG7MyZ6ZGOFvT1Zoqg0o8wmG9XScObHb+FM1LTrova+4rBrYjY0DBP/l3U5klb/wC4bdoqU9m0B0jERI5EcZW7KIpjzaRLqvLQSXAzyI+FYaZfWlOm9sFz2zMiT7ZUildW7LcvbAqEEjvJUXZD6I2nV3VWvr1YFRvoLAIlvMTzJP8ACl6XWbcDcHFoa485ktxB9lTUq9SqHOFNwgerEAT/ACYkrvZipcNDCxtHYMv9ckf/AFmMoicTe01esx9VrmiS6YaQIHQjOZVheUgKO94Iqnpwc91wLWtaWbRUq/8AyFoDccZU251Bw2mqABI3EZgdD8SrUQ0babScaOOQSRPbrnoodazuDvcA3aAZ3Ogz7LN9c1nOD6LHFhgcbQ7J79PhWVnplwWzvDd34mxMdo+VaMXLoq3RppXh1j6QdUmTmdxOPlX1k9rGhoBA7rJsiKexv+mPqqK1tLov2vw2eeZjoAumnGqRi6d2dtY1MtLmmQTwYn9Fa6FVqOpNNT8UfH7Kb5DSBIB+QtwFrGFSuyrZlERaFQiIgCIiALBCyihggu0ekTuLRPdQa3hWmcy7HAnhXiKrgnom2RLDTxSEAz8qTUbII7rZFKiokFH/AOlltQFzy4DIHQKr1TVHsc5rQHBxn0/uCr7VrJ7ss57KNpGkObJeBK5JcUm6XRqpUhZWXmURvaN0HkDHbKoL6jcUjAhjDgmNw+Yn5XuG04XK8tg9pBErWfEmv4RCbTPnV5bU6DvNtXg1nQHjkOHXHSOVixvbhjxULHPdU9M4x9JwFeVbak1vAD57ZVbdsq0h5kbmiBI/pcMn4OpOzkXAVQ/a1tfJmADwV1tNRNy/yaocABLp9uih03trtc57TvJHl7fxDbyR8q2Zb24ZsZPmkR/5z7nmEoq2c6lSjbuNGntl+TxJnGZyVFGjNtPvCd4d06Nnt7KXR8H/AJi4moMyT1Uivp+P+ocA3iATPbkfKuoNFLvRQWHiF9esaDGAb5gyAAGiDP8Asp+tW9X0MpGXtGS0cjsR3XO28PW9Ov5jdzmkwN5JDRAnOD9V6S2dRY8NpASZnM47olTs0k0uii0y3qOcGPljcyS2PdXDdIDqgBfLQJjv0z7LfV7R1UBm/bOA4dJ+FEsqDqZP3hJyHE9umFZpLZS7RYNsapewuI2tPInMe3RX1JuF5Kxr3DjDgYJwYxC9bS4Erp4TnkboiLoKhERAEREAREQBERAEREAREQBERAEREAWlU4MdlusEKGgeUffPcdu3IcMxgfJWw06qZa6oAwHrznouuptrtqO2UyWu4ge2ZWlXTK8N2noAfkCF5+DyejpclRxuKjLeHNYIAIJAkg9Cq2yvKlxVfUZTMN/MW7SfZpPK9ZYaUWth53TyVOZaNbwAFvHhvsy+RlCx1VjC94PIx7BQadYXVba4SxoPSM4j/K9gaYiCFpTtmN4aB8BW+BXZGbINvolMM2bRH8ri7w6wNPl+l3dXKLXBFcmUFlotQPl7pjhSK/h2m9+90z1gkSrdEUEicmc6VINAAC6IiuVCIiAIiIAiIgCIiAIiIAiIgCIiAIiIAiIgCIiAQiIgCIiAIiIAiIgCIiAIiIAiIgCIiAIiIAiIgP/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1035" name="AutoShape 11" descr="data:image/jpeg;base64,/9j/4AAQSkZJRgABAQAAAQABAAD/2wCEAAkGBhISERUUEhQVFRUWGRsYGRgYGBYXGxsdFhgWFxgaGBsbHCYfHhsjGhUUHy8gJCcpLCwsGB4xNTAqNSYrLCkBCQoKDgwOGg8PGikdHyQpKSksLCkpKSwpLCksKSksLCwpLCkpKSkpKSwsKSksKSwsKSwsLCksLCksKSwpLCkpKf/AABEIAM0A9gMBIgACEQEDEQH/xAAbAAEAAgMBAQAAAAAAAAAAAAAABAUBAgMGB//EADkQAAEDAwMCBQEIAQMDBQAAAAEAAhEDBCEFEjFBUQYTImFxgRQjMkKRobHRwVLh8CRDYhUWU3KS/8QAGQEBAAMBAQAAAAAAAAAAAAAAAAECAwQF/8QAIxEAAgICAgIDAQEBAAAAAAAAAAECERIhAzFBYRMiUXGBMv/aAAwDAQACEQMRAD8A+4IiIAiIgCIiAIiIAiIgCIiAIiIAiIgCIiAIiIAiLBcgMotWPBEjK2UJ2AiIpAREQBERAEREAREQBERAEREAREQBERAEREARFWPuyXgQ7dPvH1VJSxJSss0RFZEBFhJU2DKKu1LWqdEgOIBieq6aXqIrM3gQJj591n8kbxJp1Z1vrnYwuVCzWH1KhpMPIJB5GO69BdMaWkPyDhVunadTpPMNAJ4MzhY8qbktlo9EvTqD2gmoRJPThTVhZXSkkUCLnVrBvK2a8ESFGS6JNkRFYgIiIAiIgCIiAIiIAiIgCIiAIol3eBhyt7S53gxwCsvkWWJNOrO5KNcDxlVGvVHQAJjniZTw9TcGmRAP07qnzffCjT4/pkXCrb/UWsMEwptxW2tJ/RVlxSp1S0P5I6c4/wAKOeSrGysFe/BJtNVY5oM/VcbjUgzdIcT0iYUKtTa07WcDp2lVWpXj42FzRn5nPErjnzSqjePEn0XLNUqERsduOQekdMrT/wBSrFwYWOBjnp+q0pvLw3a8MLRgETPyodSvUfWp7gC3oWtIlwBkfAWbnKuyyiro28Q1xjfsk4BPTGcKd4Y1IOp7TAIMYxwJlcrmlTNXa8gAtyOdwHTPC4adUtmVHmm3jgxjPaVpGcou0JNOFUX2pW7qjdrSA3qf6UPS9K2P3OfuI4XN90RRI3AEyR1zzCjaTdVnkVKpaxgMwOT0z1C2fInJSMVF4np0UV16NsjI9lu67aBJK61yxMsSNqFrUcfQR9VJtKJa0AmSuzXSsqyik7AREViAiIgCIiAIiIAiIgCIot1eBhAPVUnJRVsUSlguUOnqjCCQR6cE/HKrqt5UcdzADuEAExEdVjLnilo0XG32WGpxtDsEziVX1dTNNwHM8hv+Fmm59RjmuHHBHdQjp7WsDnPJf07SOJC5OSblK0aRSqmH+IGNL9weHAxBBUzT9TbVIcwk7R6ugE9D/wA6Lz95YXjA6oGtq/miI6dAf0VxYkMY2fSXAYwMke3uqXKLs0aTWi3qXO4FsSY4VVdu2OBpCKg53HEHpK0uKYY11eo8h+2I3QAAZGPnK4Me2pSkVfW+DJODHGOyTk5ERib/AG124veAOmJI+qaiaNVsO9j0/ZRtWd5NAEkOaSN0cxOYULTtZtG1QKZBLh+YkxHTPHKyp+TRL8Llumg/gquGMnGFi5bc7WspBsgj1OPpj4HspFxeOpbyWt2xPOceyq6XiqqaY+4c0nA3QOTAlX0U2ajw691Tzbt84wGu2tHz1Kodc12m6oGNdsDY2hvXoI+V6x9Kv5e1wBceAffnK4VNNpNIBps+7h84kdwFIXsg6XptQ7KlZxno05E+47wu1yyoXNdTGSSHAdx1XXV6r3Gm+3cDtmQT0jkQuVtRcHBwqZjJA3CD1HZTroezvb0qmwvqEgbo28cYXW0unVqhY120CJjOP7Ui3YarSGglkEbpAkzJx3XLS7VtEuDB6gYyrXtFbuz0tAAADthdFU2VV7qs7S0Dmeqtl6HHPJHM+wi0qVQOVllQESDK0yV0KNkRFJAREQBERAEREAUS/tGPb6hxlSyuF4+GEqk/+WSrspLqxpBrdsA4xPJ6SuFXT6wf5jtrg3gA7VrqDt5HlNgnBcenwP8AK11J79rWmtta4wTtE/yvJk7Z1xs2L3Go/dBwCADgDvjkrrZAU2bqhBLzIBOY7R3XKvcU2mmym4u3Q2QJGOTPC6V64th94fMHQugbQeiLQf4a3Ot+bUbSozz6jtMNA5ycHkLN9pjTQMlznDPY4Kh2uqNqEeVlx9Pp4Gev6lWt6xzKjHktcDggmImPV+37qbfkaTpFTdCndUw00qjjIlzmkAQc5PKs7G1pgOYxjdrYHHHWP0hQ9UpmQ6k8Co50Q4w3mIC01K1uaTC6nVaXOiW7QJIEfinmO6r52T6OtatQ3eXslpIBBBIHfK3rWNluJNJgezExBHbKkFvl0doBHc95jJPvlVNSs9pc6WPJIhu1vxkxnnqrXQWydU0ShXYHb3GCHAhxiWmfUOonkLlZ3TblvIJY/BHdhPXg8LLravSH3bRHO0dFDGoeSNoZl54YOHOkn4+VF7Gi6udaYzB6CXHqFDZqFN9uHGHOeOxPORj/AAtqVi1u6rUbuc9vqETAbwP5/VUlDV6dNnm05EvMNPYYj2TZVJFo1npDjUYGxDYYWZ4yCsWtvRoPNN1QBzhuB4meYn36LrbXTa7yXFohuBjryqu60JlauKj3F20kDsBj+gp1QVkqveNtmDbVljnEQ6PxH/SQAodC9dVqBtICeSeJhYOl7qxc94ptZAY0w4ZB3HbwCekrXUvOdVb5Ra0RhzRzn8w6BT2i+Ko9bpd7saRVw6emeeFbNfOV5GxZUpNLnne52DHHtA688r0mmT5Ynn+128M7+pzckaOWrWVR4HlODTwZ4grbRtONGntJ3GZJ+VPRdFK7M71QREViAiIgCIiAIiIDhcXYaYKrL6/IeCHekDgd/f24UjVbVpIc4wqv7EXO2h+O687nnLKkbwSqztf6rsAJgAx06nsqM0nViam0VGifu3CBPtlWNWlUY/y2+on8LsQB1Cg0rs2tRzXv3y3ccQRP1yuamzaPom0ajvJZSfRNMHEiIb16cKHrLnVQaM7wRgDJA7rFtrLbl8Pa5rAN27I3ZwAf3KwyhFw9tB4Ddsvc71Fs8Bs9CmJK9mbu/o29u1lDkAQJmIyd3uqO2vLu6cZa5rQ6DUb+HHyZx7KzPhKmyg4vc4lxL92ATOM/qplnc0rZgYPwOOSZJn3J+FpaaohfqJGmabTHqcS+oDhzvbqP+Fdq7XVKkOOwN9gd2P4VRe+JGNc11M0yDDdsiZOBA/VdNbqTBpH7wwILoEDlZ+i1G194mpueLYSDO15gjaDyZ4Cl3Xh+lLCx7x1AndkcEqPY3Yax1ENDqjhxEzInPXHyuFfVXW7Gtc0NcMuaSPiZ7Kz2Vf4ifqGuC2ph1RrpdxAJk9scLShc3L6Ic+m1g6S8SAeDA/XlQLTV3VSHua11KlJIOXSBgxwQ0T1lbVNaoXdbymv+62+uHFuRBAMfREtEf4Sm+I/+3+JwwIyT0wOeiq7zRab37KtOqzIdvghuDJicbp69l3doFFzw6m8s8sggt5/fou9nSq3Ae2rcN+7eQNjWjg4JzyQpXRLVbRA8R2rqbQKB/GNs4ls9fleg0y2ItmgulwbzHXqV5uwt2OrPp3BDmsdPp3AA9HHJzHRXltbPeajWvaGNja7knuCJEfKUVItt4e3VpqbngiZBIH7KSKdO3qOexxIiCOjcwf3WrnXZLdgptwcbsx39/hVwrV979w3AkGqR0HMf37ShJZU6r3nzW5aMx3P1VtpV099SdpY2Mz1XnbrxBT2RRAJHSenurSt4motpN9YcTEkSQPlXhKpWysla0eofUwSM4VQzWAAJcC49BP1ELTRdSY90U8tjJjEqyGmUt28Mbu7wu3c1aOd/W0yU0rKw0LK2XRUIiKQEREAWFlU2t+Ihbua3bMiSZgAf2qykoq2Sk3pEzVrRr2HcSIBMheWvCGUZpPIqEjnM/Rem+3h7AWZDmyAcYd0XjtSuRTe70wCeBJ/5lcXO4t2jfjj+k7VtNeaLXCs/z2wWkelsnpHbplQG6AX0z9qaZHJ53OLgCSewHThTqWo020W79z3OEgR3yAFp4h1weQRv8s4PEdQuddGqtMiX+qMoljTLmAQ2cx0gdsdSuNlYMax9cFzgXSaf+sDjPt0HVcaOkVKzZc9jSRMEH1SvRWlI1KQDIphjgIImSw5HwVH8JZFpTdsmXsYB1BDp7QVCboVw17CQKzQctgAgH8xnBjsFLoXbalaZc2MGCQ3mM91rrvja3t6raYJJeOgkA9JKKiPSI91ZWfm0/Kps3McXPIHAAIz/APoKRV1KkGvpspy4Aw+JieCT7HotLCl5tUF7Cxhbk8biTwD17qDXrPt6z2W8Oa7/AFdTOAJ7Kpal0Zbrgo021mtaakQehM8j5kfuulV32lrbmqGwBJZgyI6mP2Sw022cwOrEmoclpMBpk8D/ACsPrst2B9F24uJHqiB+xKkdHFmpsFv5lEAbvU4/Q8jpwpOiaNZ+QC0NzO4jknOSfkrzN1fVbirtLW455j6zA/VTNEtAHupPqBrW/i2O6/Xj6K5DWO0yb9mo0w9zd2JLgHOJIGDAldvDuiU6zPMovfTaZySQ4+5910sNCY0+cKji2ZDDBEe5598qbRa+pUJovbTpnu0zI5cOkFOiJSvSKejZVH1H0hVax1MkSf8AudZctSK9N4Y6q1rS3JbM4+cfVTb/AMMv2eax7S4jOdhkE8FcB4a81gFd2yHBxcDuJ2ZDZPQpJsiPR38M3Dw2qapc/a8tY4jaCxowR891xuNVp05moWtqPJIa4EvLswcYHRTdY1+iLd7S5oY0EQcSBgY6cKKw2ta2a+hR9bQCCWElruCXHqBKVYTOelXFKk6oaVu/c/gkEgiDwT0yo1Gs9pY3yxTA5EQD3leitqdSk9rnvDmuEbuIJkwG9slTrt1GswbgCCYgYInjPKt9emQ3LtG3hi+DyWhgAABkBelVVo2jUqI+7698q1XocaqJzS7CIi0KhERAEREAVVrFrRlr6jA4jAkT+ytVzrUQ4Q4SFScclRKdOygcHVSPJhsYIPtx+y7utWMDW1AD1k+63DxTeW09oAOZmSV1dQZcNBPTGPZceK6XZrbW2UFe1e6qfILSGd4wegC63Oiur7W1wzGXAwSew/4VJvNKpt9DC5pI/KfpJXnqOo3NMkvLMkhu6ZIC55LF0bJ2rRrqmr06Lxa1Ad2NpHYkRB+Fd1rDzI+z1GsAkuBk8j+ZUcWlm9grVQx9V0AuzM+3YBctfuRRZut2guIhzRMlKoXYr6KRS+6eBVwHE5BIPbtlVF9o1Kk3zGtFStT9ckmMTwB05UrQbOvVpl73eWS8xT5gDGfdTbhpspe4mqx3MCIxxHXr+qhRZbKtDSalW9oeYSKQaSGgAOJiAST0EmPouNp4ae4B24elwcN3LiDn4CiWVx/09R7HmkHOe8sdjbJnHaYBz1KgWfi5r7YMp+tzMb93Y846n3V6RGyd4g1Ojcs8vySDIk7YIg5A7rvbX5tqflUmBw5GBOc+y8xS1t3qcQzbTw6XZJ5Efqre60qvVYK1Jrx1kEDHWAclUcSzFhe2rq7nVaIdcvJloyYAxgYHz+673VO2ZQLK9BtJvqJJG0weozP7nhb0q9vR212M2v27XO/NETkHrPZRNX1i1vqjaNRs7IcdwgyfpmeqvGjOVln4D1ZtSzpuqPFQ7YMgAiCcGPaF11CnTqBrmVXU43AAH0ntPsvHeJdOtmPpikw0yILwxxa1zQQBImJJnPsrO5oUrilFmwhzBGTDZ4jlWaXZFMnabZirQdcMfDnNGxkyxpzjPUkc+6n19PrNpAvcyDDnAEyYyY6c8/Cp/Cug7qLqV45w9R2sadu0NOMg5zlSdWsa9Rj6dO6w3GQMjiCe/uq4pstZIdf76ji2kKtMtDXEAO9w2MqbT1d20UW0zTa4RuOPSeYbyCqbRtMuLCmW0ix7TmOsuA4IGVZUL6myftEec7G04Iknj9EqmGQrDw1Wyd7ngE7A4zjv7KxoabUaA/buA/K3lSqN1UPqpNDm8ET1C3dQrZ3MJ3GfSYg++Voo5doo5tEiw1Orvgt2A9+wH8lXlje7yRiW4wq64o03MYypO6OW9DE5IUexv6dLayn3yCTMlaweEqvRk9q6PSIsNWV2GYREQBERAERYJQFLqumguLt5bOSMH9JUjR2NbTAaSR3PK21K1a+JMLNhtA2tjH+65Eq5HZo7xKHxPruwFzSPT7Zg46e68oburWBMOZS4e4iMDkicg+69fqHhQb/Na4ktO4MJ9M/H7qsosuHF7dpGSMwGieqw5YtPZvxyTjoo7bw03cX7n+T+MB35gD/Xsrhus2rKgFJw3kcEkwP4n5ypNPSKrgxtWq0MZ1byQO84hD4atWuqnccgTmY9wSqaLNoq77XH1L6m2hBlpDgeDGQfkAFWVa7qU3tdc7GUp6kGXflnpHKqdXsbekzzLUBlVn5vxE9we8lcNXrOuKLfOBJ/EKXBLm4JM8cT9QpQ76Lir4ltxXc80HPwA14YCJzIk8FV9rSZ9oe77OHvuM7WtB8uByfYjr3WmnMr1aJptpCAS0bnAZ5k/qp2l6uy2Y3cQ58bahHIIPEchRfgdEPUdPpbazatBrXPLQ2ABPQZHupNe6rUKbRy1sMDWy4icBRdT1CrXDn02mJgOPGeo+FVnX620h0A08lxODHP1xyoUXZGmiRfXXl1Ke6g5kiDI/E85HUxhQtWptZWbWI3F4hzW8gDiOnTP0UrR9Q+3keaweS0gNa/Mu5JBGIHf3K761oTA4ik5wnESXSR0zn6BWTSdBuyE+xdVpituDBkBrvUXAxh36dFZaLo1N9MltTa4H8OBx0icLjp2n03h1KqXGo0HDpEe8dh/lRH+GatF7JcRRP49pOO3vlQyfBKvvNptqPNVhMwCOSRiIVLZ6XV21CXODuXSS0GfgyvTUtHbVefs7QGtbDnADMmev5lN0rR6PmVBVc50QNrjA/ZCt62QbCwNINq+Y+q4CBTnHH5R1I6TlS6dFlYh1Rm15gNa4HfH8geyl2+jsbU3MnBgZmJ7SrNpaHzUGW8cJVbZVu+i006zaxoAEYUV96N7tz424AmPr7rSrqjHuLQ8tjtg+8rFHSqdwA50kjG7vGMrqvL6xM6UdyIdU1Xkupt3gnkGM8fUK20vRWt9b2jzDkqfbUG0wGiBC7grSHEk7KuTZlERblAiIgCIiALD+Fla1HQCeyhg+aDVrqvdvouLhBOPygfovZ6Lp7qYlxknsqW71Kg1xe0/fT7zM8fCvHapt7QeFwxkk7kdM90om1XUH7vSG7ASMySYVJqOq0XOJ3+XAg+5+ErafWqkmm4AE5/sKWfCjPLggF0TJ7qanMpaiynpvyC+oW0nfndg/A6LrSuafkuDX78kFxzP+y31DTnva2nUaNhIEDqcwPqqfU6f3WwU3AtEYDsfMcrmcWjdSsrLbXKNtFV8ktJABM8zkA4V1qFKtfU2FgFKfwudEuBH8KMxlR1Jv2htJuzLWublwjB4gFTLfRateiRvdRYPwsiT3kHoOf1VqxF3sgt0O6t3tFJzar9vrbuDWtHAOZkkqbb6d9kJrPYHVH/AI4EmSZ/mFYWtSk1nk0CC8nnkgjkn26LjqdCvUlktIaAZEyYIMAH4UMg81d3lS4uRSoMIHLmu9ORyQpdtpTrStvrUmFrmwJG7MyZ6ZGOFvT1Zoqg0o8wmG9XScObHb+FM1LTrova+4rBrYjY0DBP/l3U5klb/wC4bdoqU9m0B0jERI5EcZW7KIpjzaRLqvLQSXAzyI+FYaZfWlOm9sFz2zMiT7ZUildW7LcvbAqEEjvJUXZD6I2nV3VWvr1YFRvoLAIlvMTzJP8ACl6XWbcDcHFoa485ktxB9lTUq9SqHOFNwgerEAT/ACYkrvZipcNDCxtHYMv9ckf/AFmMoicTe01esx9VrmiS6YaQIHQjOZVheUgKO94Iqnpwc91wLWtaWbRUq/8AyFoDccZU251Bw2mqABI3EZgdD8SrUQ0babScaOOQSRPbrnoodazuDvcA3aAZ3Ogz7LN9c1nOD6LHFhgcbQ7J79PhWVnplwWzvDd34mxMdo+VaMXLoq3RppXh1j6QdUmTmdxOPlX1k9rGhoBA7rJsiKexv+mPqqK1tLov2vw2eeZjoAumnGqRi6d2dtY1MtLmmQTwYn9Fa6FVqOpNNT8UfH7Kb5DSBIB+QtwFrGFSuyrZlERaFQiIgCIiALBCyihggu0ekTuLRPdQa3hWmcy7HAnhXiKrgnom2RLDTxSEAz8qTUbII7rZFKiokFH/AOlltQFzy4DIHQKr1TVHsc5rQHBxn0/uCr7VrJ7ss57KNpGkObJeBK5JcUm6XRqpUhZWXmURvaN0HkDHbKoL6jcUjAhjDgmNw+Yn5XuG04XK8tg9pBErWfEmv4RCbTPnV5bU6DvNtXg1nQHjkOHXHSOVixvbhjxULHPdU9M4x9JwFeVbak1vAD57ZVbdsq0h5kbmiBI/pcMn4OpOzkXAVQ/a1tfJmADwV1tNRNy/yaocABLp9uih03trtc57TvJHl7fxDbyR8q2Zb24ZsZPmkR/5z7nmEoq2c6lSjbuNGntl+TxJnGZyVFGjNtPvCd4d06Nnt7KXR8H/AJi4moMyT1Uivp+P+ocA3iATPbkfKuoNFLvRQWHiF9esaDGAb5gyAAGiDP8Asp+tW9X0MpGXtGS0cjsR3XO28PW9Ov5jdzmkwN5JDRAnOD9V6S2dRY8NpASZnM47olTs0k0uii0y3qOcGPljcyS2PdXDdIDqgBfLQJjv0z7LfV7R1UBm/bOA4dJ+FEsqDqZP3hJyHE9umFZpLZS7RYNsapewuI2tPInMe3RX1JuF5Kxr3DjDgYJwYxC9bS4Erp4TnkboiLoKhERAEREAREQBERAEREAREQBERAEREAWlU4MdlusEKGgeUffPcdu3IcMxgfJWw06qZa6oAwHrznouuptrtqO2UyWu4ge2ZWlXTK8N2noAfkCF5+DyejpclRxuKjLeHNYIAIJAkg9Cq2yvKlxVfUZTMN/MW7SfZpPK9ZYaUWth53TyVOZaNbwAFvHhvsy+RlCx1VjC94PIx7BQadYXVba4SxoPSM4j/K9gaYiCFpTtmN4aB8BW+BXZGbINvolMM2bRH8ri7w6wNPl+l3dXKLXBFcmUFlotQPl7pjhSK/h2m9+90z1gkSrdEUEicmc6VINAAC6IiuVCIiAIiIAiIgCIiAIiIAiIgCIiAIiIAiIgCIiAQiIgCIiAIiIAiIgCIiAIiIAiIgCIiAIiIAiIgP/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pic>
        <p:nvPicPr>
          <p:cNvPr id="1037" name="Picture 13" descr="http://t0.gstatic.com/images?q=tbn:ANd9GcQ1Yj8rTjlNc-UO_hltHEOw3IFGtdGQ9wvNF4HjMpyfD3zLjbFg"/>
          <p:cNvPicPr>
            <a:picLocks noChangeAspect="1" noChangeArrowheads="1"/>
          </p:cNvPicPr>
          <p:nvPr/>
        </p:nvPicPr>
        <p:blipFill>
          <a:blip r:embed="rId5" cstate="print"/>
          <a:srcRect/>
          <a:stretch>
            <a:fillRect/>
          </a:stretch>
        </p:blipFill>
        <p:spPr bwMode="auto">
          <a:xfrm>
            <a:off x="7000875" y="3212976"/>
            <a:ext cx="2143125" cy="2143125"/>
          </a:xfrm>
          <a:prstGeom prst="rect">
            <a:avLst/>
          </a:prstGeom>
          <a:noFill/>
        </p:spPr>
      </p:pic>
      <p:sp>
        <p:nvSpPr>
          <p:cNvPr id="1039" name="AutoShape 15" descr="data:image/jpeg;base64,/9j/4AAQSkZJRgABAQAAAQABAAD/2wCEAAkGBhISERUUEhQVFRUWGRsYGRgYGBYXGxsdFhgWFxgaGBsbHCYfHhsjGhUUHy8gJCcpLCwsGB4xNTAqNSYrLCkBCQoKDgwOGg8PGikdHyQpKSksLCkpKSwpLCksKSksLCwpLCkpKSkpKSwsKSksKSwsKSwsLCksLCksKSwpLCkpKf/AABEIAM0A9gMBIgACEQEDEQH/xAAbAAEAAgMBAQAAAAAAAAAAAAAABAUBAgMGB//EADkQAAEDAwMCBQEIAQMDBQAAAAEAAhEDBCEFEjFBUQYTImFxgRQjMkKRobHRwVLh8CRDYhUWU3KS/8QAGQEBAAMBAQAAAAAAAAAAAAAAAAECAwQF/8QAIxEAAgICAgIDAQEBAAAAAAAAAAECERIhAzFBYRMiUXGBMv/aAAwDAQACEQMRAD8A+4IiIAiIgCIiAIiIAiIgCIiAIiIAiIgCIiAIiIAiLBcgMotWPBEjK2UJ2AiIpAREQBERAEREAREQBERAEREAREQBERAEREARFWPuyXgQ7dPvH1VJSxJSss0RFZEBFhJU2DKKu1LWqdEgOIBieq6aXqIrM3gQJj591n8kbxJp1Z1vrnYwuVCzWH1KhpMPIJB5GO69BdMaWkPyDhVunadTpPMNAJ4MzhY8qbktlo9EvTqD2gmoRJPThTVhZXSkkUCLnVrBvK2a8ESFGS6JNkRFYgIiIAiIgCIiAIiIAiIgCIiAIol3eBhyt7S53gxwCsvkWWJNOrO5KNcDxlVGvVHQAJjniZTw9TcGmRAP07qnzffCjT4/pkXCrb/UWsMEwptxW2tJ/RVlxSp1S0P5I6c4/wAKOeSrGysFe/BJtNVY5oM/VcbjUgzdIcT0iYUKtTa07WcDp2lVWpXj42FzRn5nPErjnzSqjePEn0XLNUqERsduOQekdMrT/wBSrFwYWOBjnp+q0pvLw3a8MLRgETPyodSvUfWp7gC3oWtIlwBkfAWbnKuyyiro28Q1xjfsk4BPTGcKd4Y1IOp7TAIMYxwJlcrmlTNXa8gAtyOdwHTPC4adUtmVHmm3jgxjPaVpGcou0JNOFUX2pW7qjdrSA3qf6UPS9K2P3OfuI4XN90RRI3AEyR1zzCjaTdVnkVKpaxgMwOT0z1C2fInJSMVF4np0UV16NsjI9lu67aBJK61yxMsSNqFrUcfQR9VJtKJa0AmSuzXSsqyik7AREViAiIgCIiAIiIAiIgCIot1eBhAPVUnJRVsUSlguUOnqjCCQR6cE/HKrqt5UcdzADuEAExEdVjLnilo0XG32WGpxtDsEziVX1dTNNwHM8hv+Fmm59RjmuHHBHdQjp7WsDnPJf07SOJC5OSblK0aRSqmH+IGNL9weHAxBBUzT9TbVIcwk7R6ugE9D/wA6Lz95YXjA6oGtq/miI6dAf0VxYkMY2fSXAYwMke3uqXKLs0aTWi3qXO4FsSY4VVdu2OBpCKg53HEHpK0uKYY11eo8h+2I3QAAZGPnK4Me2pSkVfW+DJODHGOyTk5ERib/AG124veAOmJI+qaiaNVsO9j0/ZRtWd5NAEkOaSN0cxOYULTtZtG1QKZBLh+YkxHTPHKyp+TRL8Llumg/gquGMnGFi5bc7WspBsgj1OPpj4HspFxeOpbyWt2xPOceyq6XiqqaY+4c0nA3QOTAlX0U2ajw691Tzbt84wGu2tHz1Kodc12m6oGNdsDY2hvXoI+V6x9Kv5e1wBceAffnK4VNNpNIBps+7h84kdwFIXsg6XptQ7KlZxno05E+47wu1yyoXNdTGSSHAdx1XXV6r3Gm+3cDtmQT0jkQuVtRcHBwqZjJA3CD1HZTroezvb0qmwvqEgbo28cYXW0unVqhY120CJjOP7Ui3YarSGglkEbpAkzJx3XLS7VtEuDB6gYyrXtFbuz0tAAADthdFU2VV7qs7S0Dmeqtl6HHPJHM+wi0qVQOVllQESDK0yV0KNkRFJAREQBERAEREAUS/tGPb6hxlSyuF4+GEqk/+WSrspLqxpBrdsA4xPJ6SuFXT6wf5jtrg3gA7VrqDt5HlNgnBcenwP8AK11J79rWmtta4wTtE/yvJk7Z1xs2L3Go/dBwCADgDvjkrrZAU2bqhBLzIBOY7R3XKvcU2mmym4u3Q2QJGOTPC6V64th94fMHQugbQeiLQf4a3Ot+bUbSozz6jtMNA5ycHkLN9pjTQMlznDPY4Kh2uqNqEeVlx9Pp4Gev6lWt6xzKjHktcDggmImPV+37qbfkaTpFTdCndUw00qjjIlzmkAQc5PKs7G1pgOYxjdrYHHHWP0hQ9UpmQ6k8Co50Q4w3mIC01K1uaTC6nVaXOiW7QJIEfinmO6r52T6OtatQ3eXslpIBBBIHfK3rWNluJNJgezExBHbKkFvl0doBHc95jJPvlVNSs9pc6WPJIhu1vxkxnnqrXQWydU0ShXYHb3GCHAhxiWmfUOonkLlZ3TblvIJY/BHdhPXg8LLravSH3bRHO0dFDGoeSNoZl54YOHOkn4+VF7Gi6udaYzB6CXHqFDZqFN9uHGHOeOxPORj/AAtqVi1u6rUbuc9vqETAbwP5/VUlDV6dNnm05EvMNPYYj2TZVJFo1npDjUYGxDYYWZ4yCsWtvRoPNN1QBzhuB4meYn36LrbXTa7yXFohuBjryqu60JlauKj3F20kDsBj+gp1QVkqveNtmDbVljnEQ6PxH/SQAodC9dVqBtICeSeJhYOl7qxc94ptZAY0w4ZB3HbwCekrXUvOdVb5Ra0RhzRzn8w6BT2i+Ko9bpd7saRVw6emeeFbNfOV5GxZUpNLnne52DHHtA688r0mmT5Ynn+128M7+pzckaOWrWVR4HlODTwZ4grbRtONGntJ3GZJ+VPRdFK7M71QREViAiIgCIiAIiIDhcXYaYKrL6/IeCHekDgd/f24UjVbVpIc4wqv7EXO2h+O687nnLKkbwSqztf6rsAJgAx06nsqM0nViam0VGifu3CBPtlWNWlUY/y2+on8LsQB1Cg0rs2tRzXv3y3ccQRP1yuamzaPom0ajvJZSfRNMHEiIb16cKHrLnVQaM7wRgDJA7rFtrLbl8Pa5rAN27I3ZwAf3KwyhFw9tB4Ddsvc71Fs8Bs9CmJK9mbu/o29u1lDkAQJmIyd3uqO2vLu6cZa5rQ6DUb+HHyZx7KzPhKmyg4vc4lxL92ATOM/qplnc0rZgYPwOOSZJn3J+FpaaohfqJGmabTHqcS+oDhzvbqP+Fdq7XVKkOOwN9gd2P4VRe+JGNc11M0yDDdsiZOBA/VdNbqTBpH7wwILoEDlZ+i1G194mpueLYSDO15gjaDyZ4Cl3Xh+lLCx7x1AndkcEqPY3Yax1ENDqjhxEzInPXHyuFfVXW7Gtc0NcMuaSPiZ7Kz2Vf4ifqGuC2ph1RrpdxAJk9scLShc3L6Ic+m1g6S8SAeDA/XlQLTV3VSHua11KlJIOXSBgxwQ0T1lbVNaoXdbymv+62+uHFuRBAMfREtEf4Sm+I/+3+JwwIyT0wOeiq7zRab37KtOqzIdvghuDJicbp69l3doFFzw6m8s8sggt5/fou9nSq3Ae2rcN+7eQNjWjg4JzyQpXRLVbRA8R2rqbQKB/GNs4ls9fleg0y2ItmgulwbzHXqV5uwt2OrPp3BDmsdPp3AA9HHJzHRXltbPeajWvaGNja7knuCJEfKUVItt4e3VpqbngiZBIH7KSKdO3qOexxIiCOjcwf3WrnXZLdgptwcbsx39/hVwrV979w3AkGqR0HMf37ShJZU6r3nzW5aMx3P1VtpV099SdpY2Mz1XnbrxBT2RRAJHSenurSt4motpN9YcTEkSQPlXhKpWysla0eofUwSM4VQzWAAJcC49BP1ELTRdSY90U8tjJjEqyGmUt28Mbu7wu3c1aOd/W0yU0rKw0LK2XRUIiKQEREAWFlU2t+Ihbua3bMiSZgAf2qykoq2Sk3pEzVrRr2HcSIBMheWvCGUZpPIqEjnM/Rem+3h7AWZDmyAcYd0XjtSuRTe70wCeBJ/5lcXO4t2jfjj+k7VtNeaLXCs/z2wWkelsnpHbplQG6AX0z9qaZHJ53OLgCSewHThTqWo020W79z3OEgR3yAFp4h1weQRv8s4PEdQuddGqtMiX+qMoljTLmAQ2cx0gdsdSuNlYMax9cFzgXSaf+sDjPt0HVcaOkVKzZc9jSRMEH1SvRWlI1KQDIphjgIImSw5HwVH8JZFpTdsmXsYB1BDp7QVCboVw17CQKzQctgAgH8xnBjsFLoXbalaZc2MGCQ3mM91rrvja3t6raYJJeOgkA9JKKiPSI91ZWfm0/Kps3McXPIHAAIz/APoKRV1KkGvpspy4Aw+JieCT7HotLCl5tUF7Cxhbk8biTwD17qDXrPt6z2W8Oa7/AFdTOAJ7Kpal0Zbrgo021mtaakQehM8j5kfuulV32lrbmqGwBJZgyI6mP2Sw022cwOrEmoclpMBpk8D/ACsPrst2B9F24uJHqiB+xKkdHFmpsFv5lEAbvU4/Q8jpwpOiaNZ+QC0NzO4jknOSfkrzN1fVbirtLW455j6zA/VTNEtAHupPqBrW/i2O6/Xj6K5DWO0yb9mo0w9zd2JLgHOJIGDAldvDuiU6zPMovfTaZySQ4+5910sNCY0+cKji2ZDDBEe5598qbRa+pUJovbTpnu0zI5cOkFOiJSvSKejZVH1H0hVax1MkSf8AudZctSK9N4Y6q1rS3JbM4+cfVTb/AMMv2eax7S4jOdhkE8FcB4a81gFd2yHBxcDuJ2ZDZPQpJsiPR38M3Dw2qapc/a8tY4jaCxowR891xuNVp05moWtqPJIa4EvLswcYHRTdY1+iLd7S5oY0EQcSBgY6cKKw2ta2a+hR9bQCCWElruCXHqBKVYTOelXFKk6oaVu/c/gkEgiDwT0yo1Gs9pY3yxTA5EQD3leitqdSk9rnvDmuEbuIJkwG9slTrt1GswbgCCYgYInjPKt9emQ3LtG3hi+DyWhgAABkBelVVo2jUqI+7698q1XocaqJzS7CIi0KhERAEREAVVrFrRlr6jA4jAkT+ytVzrUQ4Q4SFScclRKdOygcHVSPJhsYIPtx+y7utWMDW1AD1k+63DxTeW09oAOZmSV1dQZcNBPTGPZceK6XZrbW2UFe1e6qfILSGd4wegC63Oiur7W1wzGXAwSew/4VJvNKpt9DC5pI/KfpJXnqOo3NMkvLMkhu6ZIC55LF0bJ2rRrqmr06Lxa1Ad2NpHYkRB+Fd1rDzI+z1GsAkuBk8j+ZUcWlm9grVQx9V0AuzM+3YBctfuRRZut2guIhzRMlKoXYr6KRS+6eBVwHE5BIPbtlVF9o1Kk3zGtFStT9ckmMTwB05UrQbOvVpl73eWS8xT5gDGfdTbhpspe4mqx3MCIxxHXr+qhRZbKtDSalW9oeYSKQaSGgAOJiAST0EmPouNp4ae4B24elwcN3LiDn4CiWVx/09R7HmkHOe8sdjbJnHaYBz1KgWfi5r7YMp+tzMb93Y846n3V6RGyd4g1Ojcs8vySDIk7YIg5A7rvbX5tqflUmBw5GBOc+y8xS1t3qcQzbTw6XZJ5Efqre60qvVYK1Jrx1kEDHWAclUcSzFhe2rq7nVaIdcvJloyYAxgYHz+673VO2ZQLK9BtJvqJJG0weozP7nhb0q9vR212M2v27XO/NETkHrPZRNX1i1vqjaNRs7IcdwgyfpmeqvGjOVln4D1ZtSzpuqPFQ7YMgAiCcGPaF11CnTqBrmVXU43AAH0ntPsvHeJdOtmPpikw0yILwxxa1zQQBImJJnPsrO5oUrilFmwhzBGTDZ4jlWaXZFMnabZirQdcMfDnNGxkyxpzjPUkc+6n19PrNpAvcyDDnAEyYyY6c8/Cp/Cug7qLqV45w9R2sadu0NOMg5zlSdWsa9Rj6dO6w3GQMjiCe/uq4pstZIdf76ji2kKtMtDXEAO9w2MqbT1d20UW0zTa4RuOPSeYbyCqbRtMuLCmW0ix7TmOsuA4IGVZUL6myftEec7G04Iknj9EqmGQrDw1Wyd7ngE7A4zjv7KxoabUaA/buA/K3lSqN1UPqpNDm8ET1C3dQrZ3MJ3GfSYg++Voo5doo5tEiw1Orvgt2A9+wH8lXlje7yRiW4wq64o03MYypO6OW9DE5IUexv6dLayn3yCTMlaweEqvRk9q6PSIsNWV2GYREQBERAERYJQFLqumguLt5bOSMH9JUjR2NbTAaSR3PK21K1a+JMLNhtA2tjH+65Eq5HZo7xKHxPruwFzSPT7Zg46e68oburWBMOZS4e4iMDkicg+69fqHhQb/Na4ktO4MJ9M/H7qsosuHF7dpGSMwGieqw5YtPZvxyTjoo7bw03cX7n+T+MB35gD/Xsrhus2rKgFJw3kcEkwP4n5ypNPSKrgxtWq0MZ1byQO84hD4atWuqnccgTmY9wSqaLNoq77XH1L6m2hBlpDgeDGQfkAFWVa7qU3tdc7GUp6kGXflnpHKqdXsbekzzLUBlVn5vxE9we8lcNXrOuKLfOBJ/EKXBLm4JM8cT9QpQ76Lir4ltxXc80HPwA14YCJzIk8FV9rSZ9oe77OHvuM7WtB8uByfYjr3WmnMr1aJptpCAS0bnAZ5k/qp2l6uy2Y3cQ58bahHIIPEchRfgdEPUdPpbazatBrXPLQ2ABPQZHupNe6rUKbRy1sMDWy4icBRdT1CrXDn02mJgOPGeo+FVnX620h0A08lxODHP1xyoUXZGmiRfXXl1Ke6g5kiDI/E85HUxhQtWptZWbWI3F4hzW8gDiOnTP0UrR9Q+3keaweS0gNa/Mu5JBGIHf3K761oTA4ik5wnESXSR0zn6BWTSdBuyE+xdVpituDBkBrvUXAxh36dFZaLo1N9MltTa4H8OBx0icLjp2n03h1KqXGo0HDpEe8dh/lRH+GatF7JcRRP49pOO3vlQyfBKvvNptqPNVhMwCOSRiIVLZ6XV21CXODuXSS0GfgyvTUtHbVefs7QGtbDnADMmev5lN0rR6PmVBVc50QNrjA/ZCt62QbCwNINq+Y+q4CBTnHH5R1I6TlS6dFlYh1Rm15gNa4HfH8geyl2+jsbU3MnBgZmJ7SrNpaHzUGW8cJVbZVu+i006zaxoAEYUV96N7tz424AmPr7rSrqjHuLQ8tjtg+8rFHSqdwA50kjG7vGMrqvL6xM6UdyIdU1Xkupt3gnkGM8fUK20vRWt9b2jzDkqfbUG0wGiBC7grSHEk7KuTZlERblAiIgCIiALD+Fla1HQCeyhg+aDVrqvdvouLhBOPygfovZ6Lp7qYlxknsqW71Kg1xe0/fT7zM8fCvHapt7QeFwxkk7kdM90om1XUH7vSG7ASMySYVJqOq0XOJ3+XAg+5+ErafWqkmm4AE5/sKWfCjPLggF0TJ7qanMpaiynpvyC+oW0nfndg/A6LrSuafkuDX78kFxzP+y31DTnva2nUaNhIEDqcwPqqfU6f3WwU3AtEYDsfMcrmcWjdSsrLbXKNtFV8ktJABM8zkA4V1qFKtfU2FgFKfwudEuBH8KMxlR1Jv2htJuzLWublwjB4gFTLfRateiRvdRYPwsiT3kHoOf1VqxF3sgt0O6t3tFJzar9vrbuDWtHAOZkkqbb6d9kJrPYHVH/AI4EmSZ/mFYWtSk1nk0CC8nnkgjkn26LjqdCvUlktIaAZEyYIMAH4UMg81d3lS4uRSoMIHLmu9ORyQpdtpTrStvrUmFrmwJG7MyZ6ZGOFvT1Zoqg0o8wmG9XScObHb+FM1LTrova+4rBrYjY0DBP/l3U5klb/wC4bdoqU9m0B0jERI5EcZW7KIpjzaRLqvLQSXAzyI+FYaZfWlOm9sFz2zMiT7ZUildW7LcvbAqEEjvJUXZD6I2nV3VWvr1YFRvoLAIlvMTzJP8ACl6XWbcDcHFoa485ktxB9lTUq9SqHOFNwgerEAT/ACYkrvZipcNDCxtHYMv9ckf/AFmMoicTe01esx9VrmiS6YaQIHQjOZVheUgKO94Iqnpwc91wLWtaWbRUq/8AyFoDccZU251Bw2mqABI3EZgdD8SrUQ0babScaOOQSRPbrnoodazuDvcA3aAZ3Ogz7LN9c1nOD6LHFhgcbQ7J79PhWVnplwWzvDd34mxMdo+VaMXLoq3RppXh1j6QdUmTmdxOPlX1k9rGhoBA7rJsiKexv+mPqqK1tLov2vw2eeZjoAumnGqRi6d2dtY1MtLmmQTwYn9Fa6FVqOpNNT8UfH7Kb5DSBIB+QtwFrGFSuyrZlERaFQiIgCIiALBCyihggu0ekTuLRPdQa3hWmcy7HAnhXiKrgnom2RLDTxSEAz8qTUbII7rZFKiokFH/AOlltQFzy4DIHQKr1TVHsc5rQHBxn0/uCr7VrJ7ss57KNpGkObJeBK5JcUm6XRqpUhZWXmURvaN0HkDHbKoL6jcUjAhjDgmNw+Yn5XuG04XK8tg9pBErWfEmv4RCbTPnV5bU6DvNtXg1nQHjkOHXHSOVixvbhjxULHPdU9M4x9JwFeVbak1vAD57ZVbdsq0h5kbmiBI/pcMn4OpOzkXAVQ/a1tfJmADwV1tNRNy/yaocABLp9uih03trtc57TvJHl7fxDbyR8q2Zb24ZsZPmkR/5z7nmEoq2c6lSjbuNGntl+TxJnGZyVFGjNtPvCd4d06Nnt7KXR8H/AJi4moMyT1Uivp+P+ocA3iATPbkfKuoNFLvRQWHiF9esaDGAb5gyAAGiDP8Asp+tW9X0MpGXtGS0cjsR3XO28PW9Ov5jdzmkwN5JDRAnOD9V6S2dRY8NpASZnM47olTs0k0uii0y3qOcGPljcyS2PdXDdIDqgBfLQJjv0z7LfV7R1UBm/bOA4dJ+FEsqDqZP3hJyHE9umFZpLZS7RYNsapewuI2tPInMe3RX1JuF5Kxr3DjDgYJwYxC9bS4Erp4TnkboiLoKhERAEREAREQBERAEREAREQBERAEREAWlU4MdlusEKGgeUffPcdu3IcMxgfJWw06qZa6oAwHrznouuptrtqO2UyWu4ge2ZWlXTK8N2noAfkCF5+DyejpclRxuKjLeHNYIAIJAkg9Cq2yvKlxVfUZTMN/MW7SfZpPK9ZYaUWth53TyVOZaNbwAFvHhvsy+RlCx1VjC94PIx7BQadYXVba4SxoPSM4j/K9gaYiCFpTtmN4aB8BW+BXZGbINvolMM2bRH8ri7w6wNPl+l3dXKLXBFcmUFlotQPl7pjhSK/h2m9+90z1gkSrdEUEicmc6VINAAC6IiuVCIiAIiIAiIgCIiAIiIAiIgCIiAIiIAiIgCIiAQiIgCIiAIiIAiIgCIiAIiIAiIgCIiAIiIAiIgP/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1041" name="AutoShape 17" descr="data:image/jpeg;base64,/9j/4AAQSkZJRgABAQAAAQABAAD/2wCEAAkGBhISERUUEhQVFRUWGRsYGRgYGBYXGxsdFhgWFxgaGBsbHCYfHhsjGhUUHy8gJCcpLCwsGB4xNTAqNSYrLCkBCQoKDgwOGg8PGikdHyQpKSksLCkpKSwpLCksKSksLCwpLCkpKSkpKSwsKSksKSwsKSwsLCksLCksKSwpLCkpKf/AABEIAM0A9gMBIgACEQEDEQH/xAAbAAEAAgMBAQAAAAAAAAAAAAAABAUBAgMGB//EADkQAAEDAwMCBQEIAQMDBQAAAAEAAhEDBCEFEjFBUQYTImFxgRQjMkKRobHRwVLh8CRDYhUWU3KS/8QAGQEBAAMBAQAAAAAAAAAAAAAAAAECAwQF/8QAIxEAAgICAgIDAQEBAAAAAAAAAAECERIhAzFBYRMiUXGBMv/aAAwDAQACEQMRAD8A+4IiIAiIgCIiAIiIAiIgCIiAIiIAiIgCIiAIiIAiLBcgMotWPBEjK2UJ2AiIpAREQBERAEREAREQBERAEREAREQBERAEREARFWPuyXgQ7dPvH1VJSxJSss0RFZEBFhJU2DKKu1LWqdEgOIBieq6aXqIrM3gQJj591n8kbxJp1Z1vrnYwuVCzWH1KhpMPIJB5GO69BdMaWkPyDhVunadTpPMNAJ4MzhY8qbktlo9EvTqD2gmoRJPThTVhZXSkkUCLnVrBvK2a8ESFGS6JNkRFYgIiIAiIgCIiAIiIAiIgCIiAIol3eBhyt7S53gxwCsvkWWJNOrO5KNcDxlVGvVHQAJjniZTw9TcGmRAP07qnzffCjT4/pkXCrb/UWsMEwptxW2tJ/RVlxSp1S0P5I6c4/wAKOeSrGysFe/BJtNVY5oM/VcbjUgzdIcT0iYUKtTa07WcDp2lVWpXj42FzRn5nPErjnzSqjePEn0XLNUqERsduOQekdMrT/wBSrFwYWOBjnp+q0pvLw3a8MLRgETPyodSvUfWp7gC3oWtIlwBkfAWbnKuyyiro28Q1xjfsk4BPTGcKd4Y1IOp7TAIMYxwJlcrmlTNXa8gAtyOdwHTPC4adUtmVHmm3jgxjPaVpGcou0JNOFUX2pW7qjdrSA3qf6UPS9K2P3OfuI4XN90RRI3AEyR1zzCjaTdVnkVKpaxgMwOT0z1C2fInJSMVF4np0UV16NsjI9lu67aBJK61yxMsSNqFrUcfQR9VJtKJa0AmSuzXSsqyik7AREViAiIgCIiAIiIAiIgCIot1eBhAPVUnJRVsUSlguUOnqjCCQR6cE/HKrqt5UcdzADuEAExEdVjLnilo0XG32WGpxtDsEziVX1dTNNwHM8hv+Fmm59RjmuHHBHdQjp7WsDnPJf07SOJC5OSblK0aRSqmH+IGNL9weHAxBBUzT9TbVIcwk7R6ugE9D/wA6Lz95YXjA6oGtq/miI6dAf0VxYkMY2fSXAYwMke3uqXKLs0aTWi3qXO4FsSY4VVdu2OBpCKg53HEHpK0uKYY11eo8h+2I3QAAZGPnK4Me2pSkVfW+DJODHGOyTk5ERib/AG124veAOmJI+qaiaNVsO9j0/ZRtWd5NAEkOaSN0cxOYULTtZtG1QKZBLh+YkxHTPHKyp+TRL8Llumg/gquGMnGFi5bc7WspBsgj1OPpj4HspFxeOpbyWt2xPOceyq6XiqqaY+4c0nA3QOTAlX0U2ajw691Tzbt84wGu2tHz1Kodc12m6oGNdsDY2hvXoI+V6x9Kv5e1wBceAffnK4VNNpNIBps+7h84kdwFIXsg6XptQ7KlZxno05E+47wu1yyoXNdTGSSHAdx1XXV6r3Gm+3cDtmQT0jkQuVtRcHBwqZjJA3CD1HZTroezvb0qmwvqEgbo28cYXW0unVqhY120CJjOP7Ui3YarSGglkEbpAkzJx3XLS7VtEuDB6gYyrXtFbuz0tAAADthdFU2VV7qs7S0Dmeqtl6HHPJHM+wi0qVQOVllQESDK0yV0KNkRFJAREQBERAEREAUS/tGPb6hxlSyuF4+GEqk/+WSrspLqxpBrdsA4xPJ6SuFXT6wf5jtrg3gA7VrqDt5HlNgnBcenwP8AK11J79rWmtta4wTtE/yvJk7Z1xs2L3Go/dBwCADgDvjkrrZAU2bqhBLzIBOY7R3XKvcU2mmym4u3Q2QJGOTPC6V64th94fMHQugbQeiLQf4a3Ot+bUbSozz6jtMNA5ycHkLN9pjTQMlznDPY4Kh2uqNqEeVlx9Pp4Gev6lWt6xzKjHktcDggmImPV+37qbfkaTpFTdCndUw00qjjIlzmkAQc5PKs7G1pgOYxjdrYHHHWP0hQ9UpmQ6k8Co50Q4w3mIC01K1uaTC6nVaXOiW7QJIEfinmO6r52T6OtatQ3eXslpIBBBIHfK3rWNluJNJgezExBHbKkFvl0doBHc95jJPvlVNSs9pc6WPJIhu1vxkxnnqrXQWydU0ShXYHb3GCHAhxiWmfUOonkLlZ3TblvIJY/BHdhPXg8LLravSH3bRHO0dFDGoeSNoZl54YOHOkn4+VF7Gi6udaYzB6CXHqFDZqFN9uHGHOeOxPORj/AAtqVi1u6rUbuc9vqETAbwP5/VUlDV6dNnm05EvMNPYYj2TZVJFo1npDjUYGxDYYWZ4yCsWtvRoPNN1QBzhuB4meYn36LrbXTa7yXFohuBjryqu60JlauKj3F20kDsBj+gp1QVkqveNtmDbVljnEQ6PxH/SQAodC9dVqBtICeSeJhYOl7qxc94ptZAY0w4ZB3HbwCekrXUvOdVb5Ra0RhzRzn8w6BT2i+Ko9bpd7saRVw6emeeFbNfOV5GxZUpNLnne52DHHtA688r0mmT5Ynn+128M7+pzckaOWrWVR4HlODTwZ4grbRtONGntJ3GZJ+VPRdFK7M71QREViAiIgCIiAIiIDhcXYaYKrL6/IeCHekDgd/f24UjVbVpIc4wqv7EXO2h+O687nnLKkbwSqztf6rsAJgAx06nsqM0nViam0VGifu3CBPtlWNWlUY/y2+on8LsQB1Cg0rs2tRzXv3y3ccQRP1yuamzaPom0ajvJZSfRNMHEiIb16cKHrLnVQaM7wRgDJA7rFtrLbl8Pa5rAN27I3ZwAf3KwyhFw9tB4Ddsvc71Fs8Bs9CmJK9mbu/o29u1lDkAQJmIyd3uqO2vLu6cZa5rQ6DUb+HHyZx7KzPhKmyg4vc4lxL92ATOM/qplnc0rZgYPwOOSZJn3J+FpaaohfqJGmabTHqcS+oDhzvbqP+Fdq7XVKkOOwN9gd2P4VRe+JGNc11M0yDDdsiZOBA/VdNbqTBpH7wwILoEDlZ+i1G194mpueLYSDO15gjaDyZ4Cl3Xh+lLCx7x1AndkcEqPY3Yax1ENDqjhxEzInPXHyuFfVXW7Gtc0NcMuaSPiZ7Kz2Vf4ifqGuC2ph1RrpdxAJk9scLShc3L6Ic+m1g6S8SAeDA/XlQLTV3VSHua11KlJIOXSBgxwQ0T1lbVNaoXdbymv+62+uHFuRBAMfREtEf4Sm+I/+3+JwwIyT0wOeiq7zRab37KtOqzIdvghuDJicbp69l3doFFzw6m8s8sggt5/fou9nSq3Ae2rcN+7eQNjWjg4JzyQpXRLVbRA8R2rqbQKB/GNs4ls9fleg0y2ItmgulwbzHXqV5uwt2OrPp3BDmsdPp3AA9HHJzHRXltbPeajWvaGNja7knuCJEfKUVItt4e3VpqbngiZBIH7KSKdO3qOexxIiCOjcwf3WrnXZLdgptwcbsx39/hVwrV979w3AkGqR0HMf37ShJZU6r3nzW5aMx3P1VtpV099SdpY2Mz1XnbrxBT2RRAJHSenurSt4motpN9YcTEkSQPlXhKpWysla0eofUwSM4VQzWAAJcC49BP1ELTRdSY90U8tjJjEqyGmUt28Mbu7wu3c1aOd/W0yU0rKw0LK2XRUIiKQEREAWFlU2t+Ihbua3bMiSZgAf2qykoq2Sk3pEzVrRr2HcSIBMheWvCGUZpPIqEjnM/Rem+3h7AWZDmyAcYd0XjtSuRTe70wCeBJ/5lcXO4t2jfjj+k7VtNeaLXCs/z2wWkelsnpHbplQG6AX0z9qaZHJ53OLgCSewHThTqWo020W79z3OEgR3yAFp4h1weQRv8s4PEdQuddGqtMiX+qMoljTLmAQ2cx0gdsdSuNlYMax9cFzgXSaf+sDjPt0HVcaOkVKzZc9jSRMEH1SvRWlI1KQDIphjgIImSw5HwVH8JZFpTdsmXsYB1BDp7QVCboVw17CQKzQctgAgH8xnBjsFLoXbalaZc2MGCQ3mM91rrvja3t6raYJJeOgkA9JKKiPSI91ZWfm0/Kps3McXPIHAAIz/APoKRV1KkGvpspy4Aw+JieCT7HotLCl5tUF7Cxhbk8biTwD17qDXrPt6z2W8Oa7/AFdTOAJ7Kpal0Zbrgo021mtaakQehM8j5kfuulV32lrbmqGwBJZgyI6mP2Sw022cwOrEmoclpMBpk8D/ACsPrst2B9F24uJHqiB+xKkdHFmpsFv5lEAbvU4/Q8jpwpOiaNZ+QC0NzO4jknOSfkrzN1fVbirtLW455j6zA/VTNEtAHupPqBrW/i2O6/Xj6K5DWO0yb9mo0w9zd2JLgHOJIGDAldvDuiU6zPMovfTaZySQ4+5910sNCY0+cKji2ZDDBEe5598qbRa+pUJovbTpnu0zI5cOkFOiJSvSKejZVH1H0hVax1MkSf8AudZctSK9N4Y6q1rS3JbM4+cfVTb/AMMv2eax7S4jOdhkE8FcB4a81gFd2yHBxcDuJ2ZDZPQpJsiPR38M3Dw2qapc/a8tY4jaCxowR891xuNVp05moWtqPJIa4EvLswcYHRTdY1+iLd7S5oY0EQcSBgY6cKKw2ta2a+hR9bQCCWElruCXHqBKVYTOelXFKk6oaVu/c/gkEgiDwT0yo1Gs9pY3yxTA5EQD3leitqdSk9rnvDmuEbuIJkwG9slTrt1GswbgCCYgYInjPKt9emQ3LtG3hi+DyWhgAABkBelVVo2jUqI+7698q1XocaqJzS7CIi0KhERAEREAVVrFrRlr6jA4jAkT+ytVzrUQ4Q4SFScclRKdOygcHVSPJhsYIPtx+y7utWMDW1AD1k+63DxTeW09oAOZmSV1dQZcNBPTGPZceK6XZrbW2UFe1e6qfILSGd4wegC63Oiur7W1wzGXAwSew/4VJvNKpt9DC5pI/KfpJXnqOo3NMkvLMkhu6ZIC55LF0bJ2rRrqmr06Lxa1Ad2NpHYkRB+Fd1rDzI+z1GsAkuBk8j+ZUcWlm9grVQx9V0AuzM+3YBctfuRRZut2guIhzRMlKoXYr6KRS+6eBVwHE5BIPbtlVF9o1Kk3zGtFStT9ckmMTwB05UrQbOvVpl73eWS8xT5gDGfdTbhpspe4mqx3MCIxxHXr+qhRZbKtDSalW9oeYSKQaSGgAOJiAST0EmPouNp4ae4B24elwcN3LiDn4CiWVx/09R7HmkHOe8sdjbJnHaYBz1KgWfi5r7YMp+tzMb93Y846n3V6RGyd4g1Ojcs8vySDIk7YIg5A7rvbX5tqflUmBw5GBOc+y8xS1t3qcQzbTw6XZJ5Efqre60qvVYK1Jrx1kEDHWAclUcSzFhe2rq7nVaIdcvJloyYAxgYHz+673VO2ZQLK9BtJvqJJG0weozP7nhb0q9vR212M2v27XO/NETkHrPZRNX1i1vqjaNRs7IcdwgyfpmeqvGjOVln4D1ZtSzpuqPFQ7YMgAiCcGPaF11CnTqBrmVXU43AAH0ntPsvHeJdOtmPpikw0yILwxxa1zQQBImJJnPsrO5oUrilFmwhzBGTDZ4jlWaXZFMnabZirQdcMfDnNGxkyxpzjPUkc+6n19PrNpAvcyDDnAEyYyY6c8/Cp/Cug7qLqV45w9R2sadu0NOMg5zlSdWsa9Rj6dO6w3GQMjiCe/uq4pstZIdf76ji2kKtMtDXEAO9w2MqbT1d20UW0zTa4RuOPSeYbyCqbRtMuLCmW0ix7TmOsuA4IGVZUL6myftEec7G04Iknj9EqmGQrDw1Wyd7ngE7A4zjv7KxoabUaA/buA/K3lSqN1UPqpNDm8ET1C3dQrZ3MJ3GfSYg++Voo5doo5tEiw1Orvgt2A9+wH8lXlje7yRiW4wq64o03MYypO6OW9DE5IUexv6dLayn3yCTMlaweEqvRk9q6PSIsNWV2GYREQBERAERYJQFLqumguLt5bOSMH9JUjR2NbTAaSR3PK21K1a+JMLNhtA2tjH+65Eq5HZo7xKHxPruwFzSPT7Zg46e68oburWBMOZS4e4iMDkicg+69fqHhQb/Na4ktO4MJ9M/H7qsosuHF7dpGSMwGieqw5YtPZvxyTjoo7bw03cX7n+T+MB35gD/Xsrhus2rKgFJw3kcEkwP4n5ypNPSKrgxtWq0MZ1byQO84hD4atWuqnccgTmY9wSqaLNoq77XH1L6m2hBlpDgeDGQfkAFWVa7qU3tdc7GUp6kGXflnpHKqdXsbekzzLUBlVn5vxE9we8lcNXrOuKLfOBJ/EKXBLm4JM8cT9QpQ76Lir4ltxXc80HPwA14YCJzIk8FV9rSZ9oe77OHvuM7WtB8uByfYjr3WmnMr1aJptpCAS0bnAZ5k/qp2l6uy2Y3cQ58bahHIIPEchRfgdEPUdPpbazatBrXPLQ2ABPQZHupNe6rUKbRy1sMDWy4icBRdT1CrXDn02mJgOPGeo+FVnX620h0A08lxODHP1xyoUXZGmiRfXXl1Ke6g5kiDI/E85HUxhQtWptZWbWI3F4hzW8gDiOnTP0UrR9Q+3keaweS0gNa/Mu5JBGIHf3K761oTA4ik5wnESXSR0zn6BWTSdBuyE+xdVpituDBkBrvUXAxh36dFZaLo1N9MltTa4H8OBx0icLjp2n03h1KqXGo0HDpEe8dh/lRH+GatF7JcRRP49pOO3vlQyfBKvvNptqPNVhMwCOSRiIVLZ6XV21CXODuXSS0GfgyvTUtHbVefs7QGtbDnADMmev5lN0rR6PmVBVc50QNrjA/ZCt62QbCwNINq+Y+q4CBTnHH5R1I6TlS6dFlYh1Rm15gNa4HfH8geyl2+jsbU3MnBgZmJ7SrNpaHzUGW8cJVbZVu+i006zaxoAEYUV96N7tz424AmPr7rSrqjHuLQ8tjtg+8rFHSqdwA50kjG7vGMrqvL6xM6UdyIdU1Xkupt3gnkGM8fUK20vRWt9b2jzDkqfbUG0wGiBC7grSHEk7KuTZlERblAiIgCIiALD+Fla1HQCeyhg+aDVrqvdvouLhBOPygfovZ6Lp7qYlxknsqW71Kg1xe0/fT7zM8fCvHapt7QeFwxkk7kdM90om1XUH7vSG7ASMySYVJqOq0XOJ3+XAg+5+ErafWqkmm4AE5/sKWfCjPLggF0TJ7qanMpaiynpvyC+oW0nfndg/A6LrSuafkuDX78kFxzP+y31DTnva2nUaNhIEDqcwPqqfU6f3WwU3AtEYDsfMcrmcWjdSsrLbXKNtFV8ktJABM8zkA4V1qFKtfU2FgFKfwudEuBH8KMxlR1Jv2htJuzLWublwjB4gFTLfRateiRvdRYPwsiT3kHoOf1VqxF3sgt0O6t3tFJzar9vrbuDWtHAOZkkqbb6d9kJrPYHVH/AI4EmSZ/mFYWtSk1nk0CC8nnkgjkn26LjqdCvUlktIaAZEyYIMAH4UMg81d3lS4uRSoMIHLmu9ORyQpdtpTrStvrUmFrmwJG7MyZ6ZGOFvT1Zoqg0o8wmG9XScObHb+FM1LTrova+4rBrYjY0DBP/l3U5klb/wC4bdoqU9m0B0jERI5EcZW7KIpjzaRLqvLQSXAzyI+FYaZfWlOm9sFz2zMiT7ZUildW7LcvbAqEEjvJUXZD6I2nV3VWvr1YFRvoLAIlvMTzJP8ACl6XWbcDcHFoa485ktxB9lTUq9SqHOFNwgerEAT/ACYkrvZipcNDCxtHYMv9ckf/AFmMoicTe01esx9VrmiS6YaQIHQjOZVheUgKO94Iqnpwc91wLWtaWbRUq/8AyFoDccZU251Bw2mqABI3EZgdD8SrUQ0babScaOOQSRPbrnoodazuDvcA3aAZ3Ogz7LN9c1nOD6LHFhgcbQ7J79PhWVnplwWzvDd34mxMdo+VaMXLoq3RppXh1j6QdUmTmdxOPlX1k9rGhoBA7rJsiKexv+mPqqK1tLov2vw2eeZjoAumnGqRi6d2dtY1MtLmmQTwYn9Fa6FVqOpNNT8UfH7Kb5DSBIB+QtwFrGFSuyrZlERaFQiIgCIiALBCyihggu0ekTuLRPdQa3hWmcy7HAnhXiKrgnom2RLDTxSEAz8qTUbII7rZFKiokFH/AOlltQFzy4DIHQKr1TVHsc5rQHBxn0/uCr7VrJ7ss57KNpGkObJeBK5JcUm6XRqpUhZWXmURvaN0HkDHbKoL6jcUjAhjDgmNw+Yn5XuG04XK8tg9pBErWfEmv4RCbTPnV5bU6DvNtXg1nQHjkOHXHSOVixvbhjxULHPdU9M4x9JwFeVbak1vAD57ZVbdsq0h5kbmiBI/pcMn4OpOzkXAVQ/a1tfJmADwV1tNRNy/yaocABLp9uih03trtc57TvJHl7fxDbyR8q2Zb24ZsZPmkR/5z7nmEoq2c6lSjbuNGntl+TxJnGZyVFGjNtPvCd4d06Nnt7KXR8H/AJi4moMyT1Uivp+P+ocA3iATPbkfKuoNFLvRQWHiF9esaDGAb5gyAAGiDP8Asp+tW9X0MpGXtGS0cjsR3XO28PW9Ov5jdzmkwN5JDRAnOD9V6S2dRY8NpASZnM47olTs0k0uii0y3qOcGPljcyS2PdXDdIDqgBfLQJjv0z7LfV7R1UBm/bOA4dJ+FEsqDqZP3hJyHE9umFZpLZS7RYNsapewuI2tPInMe3RX1JuF5Kxr3DjDgYJwYxC9bS4Erp4TnkboiLoKhERAEREAREQBERAEREAREQBERAEREAWlU4MdlusEKGgeUffPcdu3IcMxgfJWw06qZa6oAwHrznouuptrtqO2UyWu4ge2ZWlXTK8N2noAfkCF5+DyejpclRxuKjLeHNYIAIJAkg9Cq2yvKlxVfUZTMN/MW7SfZpPK9ZYaUWth53TyVOZaNbwAFvHhvsy+RlCx1VjC94PIx7BQadYXVba4SxoPSM4j/K9gaYiCFpTtmN4aB8BW+BXZGbINvolMM2bRH8ri7w6wNPl+l3dXKLXBFcmUFlotQPl7pjhSK/h2m9+90z1gkSrdEUEicmc6VINAAC6IiuVCIiAIiIAiIgCIiAIiIAiIgCIiAIiIAiIgCIiAQiIgCIiAIiIAiIgCIiAIiIAiIgCIiAIiIAiIgP/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1043" name="AutoShape 19" descr="data:image/jpeg;base64,/9j/4AAQSkZJRgABAQAAAQABAAD/2wCEAAkGBhISERUUEhQVFRUWGRsYGRgYGBYXGxsdFhgWFxgaGBsbHCYfHhsjGhUUHy8gJCcpLCwsGB4xNTAqNSYrLCkBCQoKDgwOGg8PGikdHyQpKSksLCkpKSwpLCksKSksLCwpLCkpKSkpKSwsKSksKSwsKSwsLCksLCksKSwpLCkpKf/AABEIAM0A9gMBIgACEQEDEQH/xAAbAAEAAgMBAQAAAAAAAAAAAAAABAUBAgMGB//EADkQAAEDAwMCBQEIAQMDBQAAAAEAAhEDBCEFEjFBUQYTImFxgRQjMkKRobHRwVLh8CRDYhUWU3KS/8QAGQEBAAMBAQAAAAAAAAAAAAAAAAECAwQF/8QAIxEAAgICAgIDAQEBAAAAAAAAAAECERIhAzFBYRMiUXGBMv/aAAwDAQACEQMRAD8A+4IiIAiIgCIiAIiIAiIgCIiAIiIAiIgCIiAIiIAiLBcgMotWPBEjK2UJ2AiIpAREQBERAEREAREQBERAEREAREQBERAEREARFWPuyXgQ7dPvH1VJSxJSss0RFZEBFhJU2DKKu1LWqdEgOIBieq6aXqIrM3gQJj591n8kbxJp1Z1vrnYwuVCzWH1KhpMPIJB5GO69BdMaWkPyDhVunadTpPMNAJ4MzhY8qbktlo9EvTqD2gmoRJPThTVhZXSkkUCLnVrBvK2a8ESFGS6JNkRFYgIiIAiIgCIiAIiIAiIgCIiAIol3eBhyt7S53gxwCsvkWWJNOrO5KNcDxlVGvVHQAJjniZTw9TcGmRAP07qnzffCjT4/pkXCrb/UWsMEwptxW2tJ/RVlxSp1S0P5I6c4/wAKOeSrGysFe/BJtNVY5oM/VcbjUgzdIcT0iYUKtTa07WcDp2lVWpXj42FzRn5nPErjnzSqjePEn0XLNUqERsduOQekdMrT/wBSrFwYWOBjnp+q0pvLw3a8MLRgETPyodSvUfWp7gC3oWtIlwBkfAWbnKuyyiro28Q1xjfsk4BPTGcKd4Y1IOp7TAIMYxwJlcrmlTNXa8gAtyOdwHTPC4adUtmVHmm3jgxjPaVpGcou0JNOFUX2pW7qjdrSA3qf6UPS9K2P3OfuI4XN90RRI3AEyR1zzCjaTdVnkVKpaxgMwOT0z1C2fInJSMVF4np0UV16NsjI9lu67aBJK61yxMsSNqFrUcfQR9VJtKJa0AmSuzXSsqyik7AREViAiIgCIiAIiIAiIgCIot1eBhAPVUnJRVsUSlguUOnqjCCQR6cE/HKrqt5UcdzADuEAExEdVjLnilo0XG32WGpxtDsEziVX1dTNNwHM8hv+Fmm59RjmuHHBHdQjp7WsDnPJf07SOJC5OSblK0aRSqmH+IGNL9weHAxBBUzT9TbVIcwk7R6ugE9D/wA6Lz95YXjA6oGtq/miI6dAf0VxYkMY2fSXAYwMke3uqXKLs0aTWi3qXO4FsSY4VVdu2OBpCKg53HEHpK0uKYY11eo8h+2I3QAAZGPnK4Me2pSkVfW+DJODHGOyTk5ERib/AG124veAOmJI+qaiaNVsO9j0/ZRtWd5NAEkOaSN0cxOYULTtZtG1QKZBLh+YkxHTPHKyp+TRL8Llumg/gquGMnGFi5bc7WspBsgj1OPpj4HspFxeOpbyWt2xPOceyq6XiqqaY+4c0nA3QOTAlX0U2ajw691Tzbt84wGu2tHz1Kodc12m6oGNdsDY2hvXoI+V6x9Kv5e1wBceAffnK4VNNpNIBps+7h84kdwFIXsg6XptQ7KlZxno05E+47wu1yyoXNdTGSSHAdx1XXV6r3Gm+3cDtmQT0jkQuVtRcHBwqZjJA3CD1HZTroezvb0qmwvqEgbo28cYXW0unVqhY120CJjOP7Ui3YarSGglkEbpAkzJx3XLS7VtEuDB6gYyrXtFbuz0tAAADthdFU2VV7qs7S0Dmeqtl6HHPJHM+wi0qVQOVllQESDK0yV0KNkRFJAREQBERAEREAUS/tGPb6hxlSyuF4+GEqk/+WSrspLqxpBrdsA4xPJ6SuFXT6wf5jtrg3gA7VrqDt5HlNgnBcenwP8AK11J79rWmtta4wTtE/yvJk7Z1xs2L3Go/dBwCADgDvjkrrZAU2bqhBLzIBOY7R3XKvcU2mmym4u3Q2QJGOTPC6V64th94fMHQugbQeiLQf4a3Ot+bUbSozz6jtMNA5ycHkLN9pjTQMlznDPY4Kh2uqNqEeVlx9Pp4Gev6lWt6xzKjHktcDggmImPV+37qbfkaTpFTdCndUw00qjjIlzmkAQc5PKs7G1pgOYxjdrYHHHWP0hQ9UpmQ6k8Co50Q4w3mIC01K1uaTC6nVaXOiW7QJIEfinmO6r52T6OtatQ3eXslpIBBBIHfK3rWNluJNJgezExBHbKkFvl0doBHc95jJPvlVNSs9pc6WPJIhu1vxkxnnqrXQWydU0ShXYHb3GCHAhxiWmfUOonkLlZ3TblvIJY/BHdhPXg8LLravSH3bRHO0dFDGoeSNoZl54YOHOkn4+VF7Gi6udaYzB6CXHqFDZqFN9uHGHOeOxPORj/AAtqVi1u6rUbuc9vqETAbwP5/VUlDV6dNnm05EvMNPYYj2TZVJFo1npDjUYGxDYYWZ4yCsWtvRoPNN1QBzhuB4meYn36LrbXTa7yXFohuBjryqu60JlauKj3F20kDsBj+gp1QVkqveNtmDbVljnEQ6PxH/SQAodC9dVqBtICeSeJhYOl7qxc94ptZAY0w4ZB3HbwCekrXUvOdVb5Ra0RhzRzn8w6BT2i+Ko9bpd7saRVw6emeeFbNfOV5GxZUpNLnne52DHHtA688r0mmT5Ynn+128M7+pzckaOWrWVR4HlODTwZ4grbRtONGntJ3GZJ+VPRdFK7M71QREViAiIgCIiAIiIDhcXYaYKrL6/IeCHekDgd/f24UjVbVpIc4wqv7EXO2h+O687nnLKkbwSqztf6rsAJgAx06nsqM0nViam0VGifu3CBPtlWNWlUY/y2+on8LsQB1Cg0rs2tRzXv3y3ccQRP1yuamzaPom0ajvJZSfRNMHEiIb16cKHrLnVQaM7wRgDJA7rFtrLbl8Pa5rAN27I3ZwAf3KwyhFw9tB4Ddsvc71Fs8Bs9CmJK9mbu/o29u1lDkAQJmIyd3uqO2vLu6cZa5rQ6DUb+HHyZx7KzPhKmyg4vc4lxL92ATOM/qplnc0rZgYPwOOSZJn3J+FpaaohfqJGmabTHqcS+oDhzvbqP+Fdq7XVKkOOwN9gd2P4VRe+JGNc11M0yDDdsiZOBA/VdNbqTBpH7wwILoEDlZ+i1G194mpueLYSDO15gjaDyZ4Cl3Xh+lLCx7x1AndkcEqPY3Yax1ENDqjhxEzInPXHyuFfVXW7Gtc0NcMuaSPiZ7Kz2Vf4ifqGuC2ph1RrpdxAJk9scLShc3L6Ic+m1g6S8SAeDA/XlQLTV3VSHua11KlJIOXSBgxwQ0T1lbVNaoXdbymv+62+uHFuRBAMfREtEf4Sm+I/+3+JwwIyT0wOeiq7zRab37KtOqzIdvghuDJicbp69l3doFFzw6m8s8sggt5/fou9nSq3Ae2rcN+7eQNjWjg4JzyQpXRLVbRA8R2rqbQKB/GNs4ls9fleg0y2ItmgulwbzHXqV5uwt2OrPp3BDmsdPp3AA9HHJzHRXltbPeajWvaGNja7knuCJEfKUVItt4e3VpqbngiZBIH7KSKdO3qOexxIiCOjcwf3WrnXZLdgptwcbsx39/hVwrV979w3AkGqR0HMf37ShJZU6r3nzW5aMx3P1VtpV099SdpY2Mz1XnbrxBT2RRAJHSenurSt4motpN9YcTEkSQPlXhKpWysla0eofUwSM4VQzWAAJcC49BP1ELTRdSY90U8tjJjEqyGmUt28Mbu7wu3c1aOd/W0yU0rKw0LK2XRUIiKQEREAWFlU2t+Ihbua3bMiSZgAf2qykoq2Sk3pEzVrRr2HcSIBMheWvCGUZpPIqEjnM/Rem+3h7AWZDmyAcYd0XjtSuRTe70wCeBJ/5lcXO4t2jfjj+k7VtNeaLXCs/z2wWkelsnpHbplQG6AX0z9qaZHJ53OLgCSewHThTqWo020W79z3OEgR3yAFp4h1weQRv8s4PEdQuddGqtMiX+qMoljTLmAQ2cx0gdsdSuNlYMax9cFzgXSaf+sDjPt0HVcaOkVKzZc9jSRMEH1SvRWlI1KQDIphjgIImSw5HwVH8JZFpTdsmXsYB1BDp7QVCboVw17CQKzQctgAgH8xnBjsFLoXbalaZc2MGCQ3mM91rrvja3t6raYJJeOgkA9JKKiPSI91ZWfm0/Kps3McXPIHAAIz/APoKRV1KkGvpspy4Aw+JieCT7HotLCl5tUF7Cxhbk8biTwD17qDXrPt6z2W8Oa7/AFdTOAJ7Kpal0Zbrgo021mtaakQehM8j5kfuulV32lrbmqGwBJZgyI6mP2Sw022cwOrEmoclpMBpk8D/ACsPrst2B9F24uJHqiB+xKkdHFmpsFv5lEAbvU4/Q8jpwpOiaNZ+QC0NzO4jknOSfkrzN1fVbirtLW455j6zA/VTNEtAHupPqBrW/i2O6/Xj6K5DWO0yb9mo0w9zd2JLgHOJIGDAldvDuiU6zPMovfTaZySQ4+5910sNCY0+cKji2ZDDBEe5598qbRa+pUJovbTpnu0zI5cOkFOiJSvSKejZVH1H0hVax1MkSf8AudZctSK9N4Y6q1rS3JbM4+cfVTb/AMMv2eax7S4jOdhkE8FcB4a81gFd2yHBxcDuJ2ZDZPQpJsiPR38M3Dw2qapc/a8tY4jaCxowR891xuNVp05moWtqPJIa4EvLswcYHRTdY1+iLd7S5oY0EQcSBgY6cKKw2ta2a+hR9bQCCWElruCXHqBKVYTOelXFKk6oaVu/c/gkEgiDwT0yo1Gs9pY3yxTA5EQD3leitqdSk9rnvDmuEbuIJkwG9slTrt1GswbgCCYgYInjPKt9emQ3LtG3hi+DyWhgAABkBelVVo2jUqI+7698q1XocaqJzS7CIi0KhERAEREAVVrFrRlr6jA4jAkT+ytVzrUQ4Q4SFScclRKdOygcHVSPJhsYIPtx+y7utWMDW1AD1k+63DxTeW09oAOZmSV1dQZcNBPTGPZceK6XZrbW2UFe1e6qfILSGd4wegC63Oiur7W1wzGXAwSew/4VJvNKpt9DC5pI/KfpJXnqOo3NMkvLMkhu6ZIC55LF0bJ2rRrqmr06Lxa1Ad2NpHYkRB+Fd1rDzI+z1GsAkuBk8j+ZUcWlm9grVQx9V0AuzM+3YBctfuRRZut2guIhzRMlKoXYr6KRS+6eBVwHE5BIPbtlVF9o1Kk3zGtFStT9ckmMTwB05UrQbOvVpl73eWS8xT5gDGfdTbhpspe4mqx3MCIxxHXr+qhRZbKtDSalW9oeYSKQaSGgAOJiAST0EmPouNp4ae4B24elwcN3LiDn4CiWVx/09R7HmkHOe8sdjbJnHaYBz1KgWfi5r7YMp+tzMb93Y846n3V6RGyd4g1Ojcs8vySDIk7YIg5A7rvbX5tqflUmBw5GBOc+y8xS1t3qcQzbTw6XZJ5Efqre60qvVYK1Jrx1kEDHWAclUcSzFhe2rq7nVaIdcvJloyYAxgYHz+673VO2ZQLK9BtJvqJJG0weozP7nhb0q9vR212M2v27XO/NETkHrPZRNX1i1vqjaNRs7IcdwgyfpmeqvGjOVln4D1ZtSzpuqPFQ7YMgAiCcGPaF11CnTqBrmVXU43AAH0ntPsvHeJdOtmPpikw0yILwxxa1zQQBImJJnPsrO5oUrilFmwhzBGTDZ4jlWaXZFMnabZirQdcMfDnNGxkyxpzjPUkc+6n19PrNpAvcyDDnAEyYyY6c8/Cp/Cug7qLqV45w9R2sadu0NOMg5zlSdWsa9Rj6dO6w3GQMjiCe/uq4pstZIdf76ji2kKtMtDXEAO9w2MqbT1d20UW0zTa4RuOPSeYbyCqbRtMuLCmW0ix7TmOsuA4IGVZUL6myftEec7G04Iknj9EqmGQrDw1Wyd7ngE7A4zjv7KxoabUaA/buA/K3lSqN1UPqpNDm8ET1C3dQrZ3MJ3GfSYg++Voo5doo5tEiw1Orvgt2A9+wH8lXlje7yRiW4wq64o03MYypO6OW9DE5IUexv6dLayn3yCTMlaweEqvRk9q6PSIsNWV2GYREQBERAERYJQFLqumguLt5bOSMH9JUjR2NbTAaSR3PK21K1a+JMLNhtA2tjH+65Eq5HZo7xKHxPruwFzSPT7Zg46e68oburWBMOZS4e4iMDkicg+69fqHhQb/Na4ktO4MJ9M/H7qsosuHF7dpGSMwGieqw5YtPZvxyTjoo7bw03cX7n+T+MB35gD/Xsrhus2rKgFJw3kcEkwP4n5ypNPSKrgxtWq0MZ1byQO84hD4atWuqnccgTmY9wSqaLNoq77XH1L6m2hBlpDgeDGQfkAFWVa7qU3tdc7GUp6kGXflnpHKqdXsbekzzLUBlVn5vxE9we8lcNXrOuKLfOBJ/EKXBLm4JM8cT9QpQ76Lir4ltxXc80HPwA14YCJzIk8FV9rSZ9oe77OHvuM7WtB8uByfYjr3WmnMr1aJptpCAS0bnAZ5k/qp2l6uy2Y3cQ58bahHIIPEchRfgdEPUdPpbazatBrXPLQ2ABPQZHupNe6rUKbRy1sMDWy4icBRdT1CrXDn02mJgOPGeo+FVnX620h0A08lxODHP1xyoUXZGmiRfXXl1Ke6g5kiDI/E85HUxhQtWptZWbWI3F4hzW8gDiOnTP0UrR9Q+3keaweS0gNa/Mu5JBGIHf3K761oTA4ik5wnESXSR0zn6BWTSdBuyE+xdVpituDBkBrvUXAxh36dFZaLo1N9MltTa4H8OBx0icLjp2n03h1KqXGo0HDpEe8dh/lRH+GatF7JcRRP49pOO3vlQyfBKvvNptqPNVhMwCOSRiIVLZ6XV21CXODuXSS0GfgyvTUtHbVefs7QGtbDnADMmev5lN0rR6PmVBVc50QNrjA/ZCt62QbCwNINq+Y+q4CBTnHH5R1I6TlS6dFlYh1Rm15gNa4HfH8geyl2+jsbU3MnBgZmJ7SrNpaHzUGW8cJVbZVu+i006zaxoAEYUV96N7tz424AmPr7rSrqjHuLQ8tjtg+8rFHSqdwA50kjG7vGMrqvL6xM6UdyIdU1Xkupt3gnkGM8fUK20vRWt9b2jzDkqfbUG0wGiBC7grSHEk7KuTZlERblAiIgCIiALD+Fla1HQCeyhg+aDVrqvdvouLhBOPygfovZ6Lp7qYlxknsqW71Kg1xe0/fT7zM8fCvHapt7QeFwxkk7kdM90om1XUH7vSG7ASMySYVJqOq0XOJ3+XAg+5+ErafWqkmm4AE5/sKWfCjPLggF0TJ7qanMpaiynpvyC+oW0nfndg/A6LrSuafkuDX78kFxzP+y31DTnva2nUaNhIEDqcwPqqfU6f3WwU3AtEYDsfMcrmcWjdSsrLbXKNtFV8ktJABM8zkA4V1qFKtfU2FgFKfwudEuBH8KMxlR1Jv2htJuzLWublwjB4gFTLfRateiRvdRYPwsiT3kHoOf1VqxF3sgt0O6t3tFJzar9vrbuDWtHAOZkkqbb6d9kJrPYHVH/AI4EmSZ/mFYWtSk1nk0CC8nnkgjkn26LjqdCvUlktIaAZEyYIMAH4UMg81d3lS4uRSoMIHLmu9ORyQpdtpTrStvrUmFrmwJG7MyZ6ZGOFvT1Zoqg0o8wmG9XScObHb+FM1LTrova+4rBrYjY0DBP/l3U5klb/wC4bdoqU9m0B0jERI5EcZW7KIpjzaRLqvLQSXAzyI+FYaZfWlOm9sFz2zMiT7ZUildW7LcvbAqEEjvJUXZD6I2nV3VWvr1YFRvoLAIlvMTzJP8ACl6XWbcDcHFoa485ktxB9lTUq9SqHOFNwgerEAT/ACYkrvZipcNDCxtHYMv9ckf/AFmMoicTe01esx9VrmiS6YaQIHQjOZVheUgKO94Iqnpwc91wLWtaWbRUq/8AyFoDccZU251Bw2mqABI3EZgdD8SrUQ0babScaOOQSRPbrnoodazuDvcA3aAZ3Ogz7LN9c1nOD6LHFhgcbQ7J79PhWVnplwWzvDd34mxMdo+VaMXLoq3RppXh1j6QdUmTmdxOPlX1k9rGhoBA7rJsiKexv+mPqqK1tLov2vw2eeZjoAumnGqRi6d2dtY1MtLmmQTwYn9Fa6FVqOpNNT8UfH7Kb5DSBIB+QtwFrGFSuyrZlERaFQiIgCIiALBCyihggu0ekTuLRPdQa3hWmcy7HAnhXiKrgnom2RLDTxSEAz8qTUbII7rZFKiokFH/AOlltQFzy4DIHQKr1TVHsc5rQHBxn0/uCr7VrJ7ss57KNpGkObJeBK5JcUm6XRqpUhZWXmURvaN0HkDHbKoL6jcUjAhjDgmNw+Yn5XuG04XK8tg9pBErWfEmv4RCbTPnV5bU6DvNtXg1nQHjkOHXHSOVixvbhjxULHPdU9M4x9JwFeVbak1vAD57ZVbdsq0h5kbmiBI/pcMn4OpOzkXAVQ/a1tfJmADwV1tNRNy/yaocABLp9uih03trtc57TvJHl7fxDbyR8q2Zb24ZsZPmkR/5z7nmEoq2c6lSjbuNGntl+TxJnGZyVFGjNtPvCd4d06Nnt7KXR8H/AJi4moMyT1Uivp+P+ocA3iATPbkfKuoNFLvRQWHiF9esaDGAb5gyAAGiDP8Asp+tW9X0MpGXtGS0cjsR3XO28PW9Ov5jdzmkwN5JDRAnOD9V6S2dRY8NpASZnM47olTs0k0uii0y3qOcGPljcyS2PdXDdIDqgBfLQJjv0z7LfV7R1UBm/bOA4dJ+FEsqDqZP3hJyHE9umFZpLZS7RYNsapewuI2tPInMe3RX1JuF5Kxr3DjDgYJwYxC9bS4Erp4TnkboiLoKhERAEREAREQBERAEREAREQBERAEREAWlU4MdlusEKGgeUffPcdu3IcMxgfJWw06qZa6oAwHrznouuptrtqO2UyWu4ge2ZWlXTK8N2noAfkCF5+DyejpclRxuKjLeHNYIAIJAkg9Cq2yvKlxVfUZTMN/MW7SfZpPK9ZYaUWth53TyVOZaNbwAFvHhvsy+RlCx1VjC94PIx7BQadYXVba4SxoPSM4j/K9gaYiCFpTtmN4aB8BW+BXZGbINvolMM2bRH8ri7w6wNPl+l3dXKLXBFcmUFlotQPl7pjhSK/h2m9+90z1gkSrdEUEicmc6VINAAC6IiuVCIiAIiIAiIgCIiAIiIAiIgCIiAIiIAiIgCIiAQiIgCIiAIiIAiIgCIiAIiIAiIgCIiAIiIAiIgP/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1045" name="AutoShape 21" descr="data:image/jpeg;base64,/9j/4AAQSkZJRgABAQAAAQABAAD/2wCEAAkGBhQSEBUUExQVFRQVFxoZFxcYFxcZFxgdFxgYGhgaGBcYHSYeFxolGhwYHy8gJCcpLCwsGB4yNTAqNSYrLCkBCQoKDgwOGg8PGiwkHyQ2KSwvLCwsLCwsLCwyLCksLCksLCwsLCwsLCwsLCksLCwsLCksLCwsLCwsLCksLCwsLP/AABEIAOQA3QMBIgACEQEDEQH/xAAbAAACAwEBAQAAAAAAAAAAAAAABAMFBgIBB//EAD8QAAECAwQIBAMGBgIDAQEAAAECEQADIQQFEjETQVFhcYGRoQYiMrFCwdEjgqLh8PEUUmJykrLC0hUz4vIH/8QAGgEAAgMBAQAAAAAAAAAAAAAAAAQBAgMFBv/EACwRAAIBAwEGBgMBAQEAAAAAAAABAgMRITEEEkFRcfAiYYGRobETMtHhwRT/2gAMAwEAAhEDEQA/APuEEEEABBBBAAQQQQAEEEEABBBHE2elIdRA4mADuCKOb4xs4UUpUVqD0A2Z1MVSfHhmBejlVSC2Ivk+yMXXgsXLqEuRsYIwsnxnPmS1lKUhSQ4DZ69ZheR4xtK5a1ApxJ1MnJn2bHjP/wBVMv8AhkfQoIwFn8X2lUlSwUkpzGEVH7ROnxxOEgzShCsJGIZUJzoeEC2qmyHRkbiCMvYvHSFyRNUghJLFi7aveLmyX5JmJCkrDGlaV5xtGrCWjKOElqh+CPAY9jQqEEEEABBBBAAQQQQAEEEEABBBBAAQQQQAEEEeEwAewneN6y5CcUxQA2azwEUl7eLk+eXILrCT5tQNRTbWMIi0qtMqYVklY81c4Vq7Qo4jlm0KTepp7+8eLSE6EAJV8RqdvAUjP3xaVi0IWpZUlQBz5FtlG7wpJXpLKpPxS6gbs/YkcoFTdLZH+KUe37E9I506sp6sZjTiiecgSbSFfCtj1YGsOyTorSRklZcfe/8AqFZVkNqkS8JAUgsScgNvTCWi3mWeT5ca8SkBnBIfbl1jFzSy2ki/kISV6G1lOpdBsrVPekR2M6G1KQfSpwOBqn6c4trRZ5E0hRfEMiFNllqMF63EZqhMlKTiSBQ62LiopGaqwl+skyb8yuuwYJ65SslOBv1j8MdXQkCbMs6slgj9uRiG/gZa5c1mNAdxFR2Lco5vqfo5sq0D0qAfln+E9oupcuBLV/U48OIfT2VeZduIpT8J5GGrkGklzZKgygCRtf8AeFb9nCRbJNoHomNi6MexHeGrVM0NtSsemZV/7vKo/wCQCucaLHp9Mrr6ln4dveYErSFF0hwDV6VDHf7xo7o8Tpmg4qEZ7OmqMeqbobaP5V15Kz6KiSWkSraU5JXl96o7v1hmnWlD6M504yPo0uYFBwQRtEdRiLrvNUm0GWT5SadHHb2jVWK9EzCU5KGY+kP06yn1FZU3EdgggjYzCCCCAAggggAIIIIACCCOVrADksBABzPnpQkqUQAMyYwviPxWpS0JRSWe9WL+7R54mvw2mXMTLyRUDWWf3DxnMWlsj65R7ft/rHOr7Q292IzTp8WeTp+htYV8K+jKp7sYXM0ybWRkleXBeXenOJL389lTM1ozO6gPyMIXzO0siVOGY8qvl3D/AHoS5+4wTWe0aK0qT8K3be9U96RY+HromaSYCwlKJSCczmxA2MWeMzfNqdEucnMZ8dXdxzjYeGfECVGWk/GHSdT5lPGh6QvWk4R3l3zLFrPsaZMoSZflGsmpO8nWYr5VjY7YvLfIcvCKZcef2ycnUdzSDweyLPWLKzWev0iCzoi0ssv6QvRp77IqSshe8bsRPlmWur5HWDqI3xjLTY1/w02RM/8AZIOIbFJbECNxTiHER9JSiMx4vsQBTNBwFX2ZILOFVS+1lE/5R3qTdN+LKZjGebGUUr+IuwjNUggv/SGf8JP+MSrnaa70LfzSThVtZsL/AOh5RV2K3GyTly6FBPmxEDykOCBroTE3h6aEzptnJeXNScPKgLf2+0Pxd8E72fku7fM01llzR6keVX+p74Tzhm8l6SRKnj1JICjs/Y/7RnrjnlWOzFS0lyaB3YEKB2Au/wB0bYuLnm4pcyzr9SgQAxICsjlvbrFoyzZ8fsG/j6Y/eq3TKnJ1gPxFfqI7vC1lEyVPR6VgPxFR29oTuOaZtmXLV6k+YbjrHJQbnHVnVpbItPxS/MnlX/tG175XH7RGmvD6Nxd18BQSCfUHB+UWkfObttRVZnTnLL8s/Z+ka+4b2EyWHNRT94eo197DFqlO2UW8EEENmAQQQQAEEEEABGO8U+ImnIlJPlJDnaTq6tF54jvLRSFN6iKbhrMfNbzOmsyZoPmQpieJ/wDz1hPaatluo3pQvlk1lOitapavSuldb1T3xCFbtRorQuSr0qcD3Hb2gvlZXKk2gZhkqOw51+8COccX/NrKtCPiAPMV9nHKOc0NIislNLIVrBHv8jFLdMzGidZ1UJBI4invhMPXxaWmompyUHLbvygk3G9o/iMYShqAAkqJoaDJO+LwV8EpNvBVWJGkkqQt0pf1HJ/mxia7J6ZC7P8AaEiXMBJBGWLNtVC3WLC8LI1RUbmAHJ6xVG7QXcF2jCrdXT0OjDZION+J9hcKTSFl2eMZ4Y8VmUnRT/QmiZhqw1BW7fG4kWpKgCCCDrGXUUjzteGbT9xWdKVN5PJUuLOyhmhdBEMJU0VopU3cXndjasown/8AS72wSAgAl1AvlhKS4O98ovL58QJlApBSqazpQ/QnYHbvHyxV6LtmkSonGQ5dsIIoAGy8wHeOlT3q01O3hXyVjG2oXwTO0S0gHGwrtFQG5kQxeBSFyFSlIFoAdRrmHxAjN2IZ94MUUkrEsoKS6ClYGsMSxA1hztyi8/8AIomysYThWhSZpEoJxFRd1JSQSAMROsA0IoDHRs42MpyzdDV6WcyLRLm4zhVUqDPQseeHD1i4s6VSZmKgAKBiUoLdJOFS3S1XLs2uKm8kC0WMhCgpaWOfqPpATq11G0JYOWia5kom2YTFLUFDyTBQ0BDAADUwOs0irVo3JjmKL9f2FtfJEz/lQ/irE9mGhthT8K8tlcu7iFLc8yzIUR55RwK3HJ94cJIOxUTXnM0kmVOT6gwVx1fiB6w0nxXU18vQ4uxOhtUyUapUWHDNPbEIeuubo5qkHWWO/Z9YUvlTiTaE/EGPEVT/AMhDFtX5kTR8QHUV9qcossP5JeTZXVb9ICD6k0O/fD8YqRbtFPQr4Zg7j8iI2iTHSo1N5CdSG6z2CCCNjII8UWFY9iq8S2zRyFbTT6xWT3VclK7sZe97zC7UpKvSoMBu/OvaM/dUtlzrOrIgseGvuDDF4VEucMz5TxBcPyBEKXorRzJc8ZFsTbs+qSOkcmbu7sdisWPLrTilTrOfUHI4vX8Q7whKJXZJkpvNLOJO1i6v+wh63zNFa0TB6ZjO2+ivd+cIWxWhto1JmU3eav8At7xQsV93pE+RhUWCFAvuOXB8o0k4hSQGcDLUAOWr9a4VsF1JEpcugxKJxNk9RCsyzFK2WVAYtuxs9xjT9V1Ops1JWvfItapWBRKf9XglTMWbhVMkkA8aiHpk41cJQnNWdWybbTVCysOpMzaxoehEJzVmdKHiWVknVYf5hXl86xPYrMpBeWsy6ZaieGUR2Un+WYUvtp0NIslDCArCQDtLEbjqjCdG6vwKSxhjlmvWbQOH3hvY/p4XvW9bSw0a0prUYQ6h/Sok4Tx2QS5pyZuYhtUtMwAH1Du2Tb/oIzo0Kaf6r1E61GLWMHzxc3BaNKSSlRGIqJxeZwc82PSkQEiXbCXZC8jmkvzYAF3jY3rcGkB86pZZhhYDeSlqsXpyjK31ilAS50tKlAULAFQOS0LActrBPER0IQb9cefkcispxw/c5lzMFoMuhLK0ZzCThLJOVMWo5Uirs2KXPQsMUqI8zuxVmxG3VteLexy7Os4y5AfMFRJYAheGripCnHOE7bYSo4kzQpRosEYHao8p1k9+sTCUVh8cO64iz1uM2W8xpQSg4UKDqSXIK2AUpHpVUJ1UYGuUXFxyNKVJASlSlBeNVEEjWgDal1bHBilmTZdnTkZmJJJIUEuoEKZ8nAYPtGe1s3kUYFhQKcWZABAKgcC2yUkGjUIcxR+JJpd996lbNfZq/DctQVNlTVklYKcPwpLJIwuXqkpI3CH7l8yJ0hXqYkDeKH8TdYqTYSmfJXKUEmYE46FyAMIUl9aXHloS9KEtZTVaG1ImPRbEltoZR6sYmmxiGVaxPd32tmmytY8yfcdwRHtgOksqknNBxDhUt0xdo6J0Ft2JXXd5v/od49sqNDa1I+FbtwVUd6RqtemDXh8ns0YrOW9SPMPu59njXeHLx0shJeooeWXaMrY/JMMs5AtXYcuziGfC83Q2hcgmhqnlUdvaGKUt2S9jKpG8fk28EeIU4ePY6QkEZHxPbQucZD/B3ofmI1xj5j4htAFtTO1HPlQ9qwttErRsa0ldkNkTjlzJWsVTxH5+8LLOlsiknNHmFOLj37Q3OOitKVD0rr1oe9ekeAaO0lLUX/yqO9I5o2VNpOmsQOapJI5UH/U8AYrb5WZtnlzR6kUPEfmAecW1gliXaZkk+mY4HQkU/tPaKe7ktNnWdbkGo4iivlAWSyaSxOZaSc2BPFhHN4eZIf4WqwetIdlSvswN/wBIjnSqN+tcb6xsdWDs+hnpyML1xKDMS+Q1j2glqOFSlEuaJGTsduykWFqsjrLvhS7cXb84XTOUZe1LlqBwW1HNoVlGzydFO6I5coBQOAkCrYi+7PVFmq8lHCyUpGt1OejxXINXmO2VNxUwJOUcsMIIQ4NKkg0bImKKUkmloDgm8l1MkEAKYKBfzOzNBKUeWogwmbasoSlIQlhniHBtbxazLGMDgpKmdg46CNPxKpdwFZPdxLiTJmCgVUaq1GXzD8hC1vu5E1BRMSFoLuDlxB1NQ8zsiGzzmzbrDtnm5ChB39YITv1MKlLBhLd4TMlKxLxKSWIHxJ3GlRqffFL/ABptAKfSph5dYKfSQQzvt1HdH1e12WjprvHb2bpGPvrw8lRMwJAWBVjhTMcVehY63bpnG1ld72py6uzv9oaGQkz8csoXjCk6gkmpqxDULjuYtrsvaWmWCUJKkllB2xf1DacLt9HipWomY6gqXNpioWUBmQCCQvUduqJrsOC0KQSwJyOZ1gZPk45iJnBWfvb7EvI2X/kwuzpXKVMYgAYVFkpCajC/qp1JahiRU5U2WFLmEs5CTLIIZwsBb+UHMJajgZCMpdC02eY6lAylaQJIoQMNGB+JjkdTiLu655SsJAUszGQ7nBgIdynMJ2kVprhWcbPBpGXE1sydpbNKm/Ejyq27K8w/MRNeysaJU5NCPKTvzHcEc4SuNP8A7rO+YOEnaKHn6YnuVWlkTJJ9QdtxH5tGsZXXUZxryHLaXMuaPiAB4io7U5RHek3BMkz07Q+9qjs4iKwTNJZ1y/iT5ht2sO45xBLmmZZJiU1UkYk/7D5xbftbz/4Run0myTQpIIyIBHAh4njNeA7y01kQdaXSRzLdmjSx1act6KYhOO7JojtKmQojNj7R8smrE6SvWqWp+R/InpH0285uGUo7o+X2OVobatB9K3G6pdPZ4U2t5SNqCwySeorsgVmqUWPDb/r0j22q0klE3JSfKeI28/eJbul4ZkySrJQI/XL2he6Zb6WQrhzTT/qYUGNBG/1/+qenOgPFOXbF0ir8QqEu0yp49K2J35P1ST0i6TKxyZkvWPMniM+4I5mM9OQZ9m0aarlqoDsP5ExJKwbVEwFIUDQqB6iOZgz4wvZU4UpRrwJ7AQxic/3B4td2OosEEytOHv8AlClqszkGoCRqzoAAOsPrQ4OrKPJiHcfrMRRxvg3jK2hTSQ5JFEklOebuSK5xDMSnEXUSgPh21GW7VD9ssg8uwDVwKveEcRUFMKBgXqzHVvbPhGTTSsOQaeTuRLZliWl8wVHLgCa8YcF5rAcrljg5P0ivROwrGkUFMCABWhHtHSUOApMtNdZy1ZbaxG+0vCy0oJ/t37l3ZJonpLAYk/ER5TzglrKFMcI3RXWeeoFtIBuH6pFjZrcFpAJUS9FYcXIxZyjNLhL4YrKDi3yHxO8uYL5gR3aLGlQowLBwfdzntPOFQsoOaX2kRJpAXFVktqpvi6nwYtKF8oy1/eFwsOCUrrUPqzSWzyPHCTGXtl3NgTOmYVaph1fygn4ks7axqMfVJ8vNKuv5/rXFNe/h5M2XhWHFWI9SNYIOqh7HfF1fnj6Ea+z76vHX7/0wk9KiVSyp5iXUCU/y1O4hSBiB2g7TF5c19shK8PmQpwGAUavMlkgMygXTSlN8KTLpXKQmSpThKho5gIJZyyS7ZAnq2UVoDkkApUVETUkEMpzUAkEOlssmiHFPw99s536vPA1lkvbRmTNUkSxjCUVotJYKKQzihSa6jGgmH+HtuJjhmsdweivxMecZu7VWco9IxolAqLOoJBWhQBNAGUlgKvyjQzQpdkQo+qUQDvTl38quMZWs7LqbU8YZOBobY3wrfoqv+0RWSWZNqUg+kkgcFVT9IlvQY5EubrT5Vdvn7x3eIxplThrYHjUjm7xMo306mqf8LLwWjQz5skenE44Gqe0bWMZZqTZc4fEwJ7jjrjZiOpsz8NhKtrcrvEIP8NNb+V+kfOLy8yZc9OYoeIqH5vH1C8UYpSwcikjrHzC7EFSJ0g0I8yf7h+YHWMdrV2i9DQkt81lS5ydbHpn2eC3+SemanJYBPKh7RzYTpJCkEVT5gN2ceg6SykfFKPb9j+GFNTcgtytFaMWpdeSs+/vFTZLCRPtCUqwrUAUj+k1JHOkW94I0lmCtcssd4LD3wnrFPfMtQTKtCD55ev67Q47wNXTRpTe7JN8CylWhQWcWpPLZDEiZiKRvLGPJJE2SmYnNbEjYdY6x0EsSRqp8oypyknaR1XaSuhn6exgIzjxCvLh1sS773ZuEenL7ohhvkZxIVppXW3yhK22RykBRSA5LZVxEkjXFicuQ+UQLTnvT8vqYzlkYpzaKhWB1AJB8uvMZB6bojIUnDjLjMBJGR3jhFlaZBLJScNXPtzpq3wlTEAK4RrHGtIykh2Erokkrr5AEDeOnURYFWEeZQ5bn6RTpVQkl6jI55w7On4j5UJPlfEaaq94iLxcrON2PG0Bg2Igk1IcjdllEomkHNQO4fSKtE0vVYGwAHdrMN2eYCCRjVurTazCC+9oYuFi2kzQoMHJo/J/rEoLEjUDSmX5PCMldc1CuRieRaAQ1S/fON4ysLSgeWm7UqSUqSCgjIivLe0fPb18JzJamcmWXZdSWFQhbZjeco+oIFNzZbNseTJKS71Bz2fvDMco59ejv6anzrwha9EoS5oAImeZRVmFjDQ5FLF83dO+NX4ftSVzJklypKk4X2lIoz/0seUVXiLw1oj/ESk4pZbGDXCp2B3O7EjKm+CxXo5lrDvLCakupTUqdZwga4wqYkJRTjhmgugY0TZCs69RT/YCOboOkkTJXxDzJG8fmO5iS1KEu1Imj0zAD1YK+Rgmp0NscZLru82f4veK6d8DbUe8OTNIhSf5SCPcdqRuRGLuGRgtS06jlwNR842kP7L+optGpHaEOkjaD7R8tvFehtqViiV5+yvkY+rGPm/jCw0XSstbj+1X5ExG1rwpoKDzYUV9ja/6V5cFV9/eCx/Z2lSD6VOG2vUfMQrb5xmWaVMHqR5VH59gfvRzb7TiTLmpZxR96ajuDHPvZjaV0N2SXhWuUrIuPoehHSFLLIxImSTmx7fm0M2yc6pc0BgoDqNT8KNuj22jBOTMHpWK+x7V5RdElZ4btGjSoKyS5I17+8XSUAoBSXC6g6iDl+t0VU5Gitg/lmfPPvEN32pVntWhVWWokpH8pIcNuzithilVthlngZW4Bvl7xIDT7o94lUin93tqiMmp4N7RReEeZ6k5j+kdsMeLSWGzC/tHrhz/aPlAlXpGYKD+u0Tfv1AWIqOH1hdco4QlJwk69uUPYHKf7SPeIlS/SRw7iM8o2jIp5yEgpDuoEg5gGpy2R4lwnFUA0oQRUfSH5ks4AE0JOeykIqSlPlUcSnIpQF6AddcVtdjkZ3ViaSTRkpBycj5l3MTvUkroNgy5/lCqypBchQALAluT6gYblTHDABJLEE76lzwi1rYZEuY9Z1gkEBZfWDSmvjDKVFvUoB6eXbvEV+kP87ln11D7YnRNDviJDVFKsS2VRnGgtKBbSJzbTyb3hxKKOMmyivkeYj1MPeLSQlhsG0wwmJVcFbf13mZZZiEk1Ds9Dhr71jKXN4dmATJiZgwBIOCrk5uwoOPLVGoVeBTbShQZLYQONQeLvHF2I0VoXKPpVlv1jt7xm3d/AhUzn1Im0ljSdcoseGXsx5RNeY0lmRM+JHlPt+uMR3anRzpko5KxJ6OR+E9olueqZslWsHqKfQ8olcn0M/Mvrh+00c3WQQrj+7xpoz3g+UUyyk6vcxoY6Gzq0BOs/HYIzPiiytMCtUxJQeIFOoJ6RpoQvqxaWSpI9QqniK/lGlWO9FopTdpHy665AxzbMo0LtvbLsyuUd3XKxy5kkhiKjcR+cdX2gyp8ueKAs/EZg8n6R3bjorUmYPSsPu2H6xxWreh0dUdXb55C5fxI8yf1xcR4sY7Pvll+X7e0dBWhtbiiV13Mv6KbvE8qSJc9SD6VuANxDp+Yi6IuV95px2cLFVS/2+aTCt/jSS5NoGogHiD9Qoc4srHKZUySrW4+h6EHkITu6SVyZ1nJ8wcjiPzbrE6hoOSrxCTLCvTMBwq1OzhJ7twhiZL8vE84o7NJ09jWhvNL8w20r/wBhzhzw5bdJJAWXUgs52MCl97UfdFXyHaNXgx1VFKp8Le0cpNU8D7GJJyThJ2/KpiA0IGsD5PFHh98xpaHcs1RxI7x0lOVMlEe0cST6f7vpHWOhb+b6xCeM94QPD78yBaGA3Ej2hSYnynCwJVm36aLKegedtS/fE8KWiWz7lfWKyTXfU3hNFfOBCVJmTASWb1HXUq1Za44mKSldHKGcOG1N0huagMo4Qa69TlnrnlEM1JdpqkjCnysWO4UGW6Jct5WY3B9+wzZbVjIdAYDMnUBQdYYlTlAOSkAFqNrrqiolyyMIUT+t+uLaxynRhCdb8YzdTd11Lzpxir8C2uxWJ3PDnnEfiOYVWcKlqOFC2U2tiwPJUM2cIB0bjEpJcDMc4TuhGNE2QrWDyOXvhMbQcrJSOFtE05OxHfC8cuTaE5sx3EVHfEIZvNb6KenW3UVA/wBh92Fbk+0s86QfUmoG8Vb/ACDfeiW7ftbNMRmUeZPDP6j70arIk8E18BlInJyIB/xY+xjuagi0y1p9KmP17NEdl+1shTmqWXHDMdnEWPhuy6aSnahTP/T+zDlGiW81Yo3u6mssNlCAT/MXhqPEhhHsdWKsrHObu7hBBBEkGL8W3M6JgAz+0RsBFSP1tjMk6Wxv8Uk9v2P4Y+p2uzBaW1jKPnUqyfw9rXKI8kwHDsrVuhaObXpWlfgxylO680I2r7SzpXrl0O1i35Q5aZmklS5ozHlVxGX4h+KFrtRhmTZCsiCOmXZo7uMOmbIVnUjiM+7GFVyN3zOry8syXOGSgH4gVH+L9Igtw0VrRMHpWA7cADToecNSU47OtHxIOIcs/ZXUQvapelsr5mUQd+HX+E/hiSCJEvQ24p+GZUfef/k8LWay6K1Lln0rcDn5k+5EM3h9pZpc34pZwqPMB/8AJjzMdXwnHLlT00OR3EFx3HeIefsshW6LetM0yJvmCCQlRzYMQDtcVi3MkeZW49zWKq+0sqVaEj1APxTWvIkcoktVr0CwpnlTQCdxDBxyZxGbGqVbgx1KfQN79THPwq3q+RhvMg0ICXHSn1hVSSEHeT9Ihq3fQcvclmK9Y109/wA4htCaqPA9WeJFetXD5iPQHAG1HsPyi7zjviQsPvyKyfJqp8n+sRqlDzsAcs9TRaT7O4prAPTOIpdiJJYZxhLwj9Oatdi9lkqOGWrDg1NRn1n6Q/aFmzywrCC5YHUG+cMJs6UhYSQVpS7ZsWP0hSyvOssyXmpBxJ2nX7OImMXKzlrwEtp2rhHQ9vFeCbLnJyU366RJaF6O0pm5JXn7K7MYWsp0tkKfillxtbP2cRKtWksgPxSiH4Ze3tF45Rzm/wCHs06C8Ar4ZjGmVc+4j2zL0FtKfhU7cFVHcERxeQ0tlQseuWWJ16q9cJ5mOb3+0kyZ4NfSo6wdXRQ7xtfl1Muo9d6dHalS/hXQcD5k/SNjcV16EK2E04DKKG7rtM8yZoofj3a/cHqI2SRDuzQv4hWvLgewQQQ8KBBBBAARQ+J7o0iRMSPOiu8jPsYvoCIrOKkrMtGTi7o+WX6komypw+LPin6j2gtkwSrSiaPSsAnoyuxflGx8ReHRMlLCRrxDcobNxrGMmSSqzFKh5pJp/b+x7RyatNwl8j8JKS+B8/Z2ncv/AJGv4q8GiCxytHPVLPpU44hQcfhLcoMeks0tfxI8qj2f2Md3kXEucM8jxBJHzHOKk6iF1yWXNs6nIUCBxFH6MY6uVBXKmyFUUHI4g/UA847vdeCdKtAyUBi5Z9Q/+Jj22q0VsTM+GYH4vRXWh+9ELDC9yOyStLZZkv4kHEnuW64hziFMgTrIRrlFxwz9j+GLFKdDbf6Zv/L84hsiNDaly/hUaPsIdPuRziN3+E3/AKV0m3rRZgtICtGcK0nWke1CK7otLDaEz0IUl2eoOYILkHtC1iswRPmSlDyzAU8aEp6h4WuGSqXMmyXZVSk7xR+jGKW5jMK270LRKHxHcObx0iV6P1rMR3Ne6JwUlXkmpPmRqJFCUnY4yNYtZcoKwtkBnkKVOcSkhtTTzw/wWssk925Fo5tltEgoAD4mdVGAdqb4LbPE2RNEol5ZBLUxAZ8Qz9IRWnTWQfzS/YU9m6CBmE618LQ7tUsy7SSmgWARsr+fvBZHkWsA+lVOtR3pzgnq0lnRM+JBwqPseoHURJe0vHJlzU5hgd2zofeBLNxdvgLWBOgti5Z9KqDhmntSJbuQETlyT6S45HLsTBfvmTJnpzoDxFfrEl4jzS5yfiYHlUfMcoLWbRF7o4uuX51yV5KdPZvavKGPDVkMxM2zrGunEZnqkGJ1WBS5yJiMiAeY+oPYxsbvupKCVt5lZ7tsM0aLkzCrVsju6rBopYTr18YcggjqJKKshBu7uwgggiSAggggAIIIIACKG8/D4KitAooMtO19Y+kX0EUnBTVmWjJx0Pm9gsBlTJkhfpWCx3jLmzf4iI5CSqWuUc8xuILGN9b7qTMrkoZH6xmrzuVUqcJgFDns2Hr8oQqUHFeQ5CqpGclkzbMtBHmT5hyqw/EICnTWIK+KSqu3DQexflDqpQlWo08q67vN/wDVOcLXadFa5khXpmDy7wXI7EiMEufQ0b/p3bPtLLLmfFLIBP65dYL486JNoTuCuOY/E/WOrklsqdZ1a3A4gM/RjHV1y8cqdIPqDlPEfm3WJ1DQ5vYPop6cyAeY/Jxyji9kBE6VPT6VMT9OnsIlu46SzLQ1U+YfrbQiOko0tlUnMyy43jMdn6RFrk3FbZZxJtgmD0TGV1orux5xZWm2qTaEpPoIpzyfbWkKzk6WxpVQqkljtY0Py6QWl5lnSv4kFj7e7RDjYlSegWBOhtSkH0TBT72Xz6xzY5Alz1Sj6S9NtHHVMe3j55cucnMMDxy/2ju9lvop6dbf5JqOzjkNsRbgTfJBdwwrmSVP5nHMUB5hjyEN3cjEiZJVvI46+8Q3ocMyXOTkoA806v8AH2h5Uo6ZExIcKAJ+f15RaKsyG8Cl1y8cmZJVmHI9/cdzDdz3WZsrAobx78qxaWDw6sWgzHAQf0R1rGkkWdKAyQBDNKg5ZZhUrJaC923aJSQP0Idggh9JJWQm227sIIIIkgIIIIACCCCAAggggAIIIIACPFJBDGoj2CACrvHw/LmgUwkZN+qRmPEfhWYVy5yA65Z1B31g9X5GN3BGM6MZGkasonzi8pCkT5c9KSygMXLN+XtHVqVorUmYB5ZjPzoe/vH0CdZkrDKSCIUn3HLUkJYgDLX7xg9na0Zsq64mGw6G1kfCuu5l/wD08SWQiXaFIPpVlwNR8xGqtfhdCwK1TQEjVHNp8MBRScQxJo7c/eKfgmi/5YszF1oCJ0ySr0rcN+v6Se0L3V5ZkyQvW4+T9GMbGZ4aSVhbsoNq2ZR2vw2gzMbkGmQGqj9IPwSIdaJjruklSJklXEbjr7hJhmw3YubZ1yiGIqnWxFfeNmi6JYViZzteG0ywMgBF47M+LKyr8jLWLwupUoJmUYgp3HhzMX9iutEtIAq2sw5BDEKUYmMqkpBBBBGpmEEEEABBBBAAQQQQAEEEEABBBBAAQQQQAEEEEABBBBAAQQQQAEEEEABBBBAAQQQQAEEEEABBBBAAQQQQAEEEEABBBBAB/9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pic>
        <p:nvPicPr>
          <p:cNvPr id="1046" name="Picture 22" descr="C:\Users\Инна\Desktop\загруженное.jpg"/>
          <p:cNvPicPr>
            <a:picLocks noChangeAspect="1" noChangeArrowheads="1"/>
          </p:cNvPicPr>
          <p:nvPr/>
        </p:nvPicPr>
        <p:blipFill>
          <a:blip r:embed="rId6" cstate="print"/>
          <a:srcRect/>
          <a:stretch>
            <a:fillRect/>
          </a:stretch>
        </p:blipFill>
        <p:spPr bwMode="auto">
          <a:xfrm>
            <a:off x="2915816" y="1556792"/>
            <a:ext cx="2105025" cy="2171700"/>
          </a:xfrm>
          <a:prstGeom prst="rect">
            <a:avLst/>
          </a:prstGeom>
          <a:noFill/>
        </p:spPr>
      </p:pic>
      <p:sp>
        <p:nvSpPr>
          <p:cNvPr id="1048" name="AutoShape 24" descr="data:image/jpeg;base64,/9j/4AAQSkZJRgABAQAAAQABAAD/2wCEAAkGBhQSERUUExMWFRUUGBcYGBgUFxgYFhcXFxUYFRYXFBQXGyYeFxkkGRcUHy8gIycpLiwsFyAxNTAqNSYrLCkBCQoKDgwOGg8PGiwlHyQpLC0sKSwsLCwsLCwpLCwsLCwqLCwpLCwsLCwsKSwsKSwsLCwsLCwsLCwsLCwsLCwsKf/AABEIAMcA/gMBIgACEQEDEQH/xAAbAAEAAgMBAQAAAAAAAAAAAAAABAUDBgcCAf/EADsQAAEDAgQFAgQEBgEDBQAAAAEAAhEDIQQSMUEFBiJRYRNxMkKBkaGxwdEHI1Ji4fAVM3KCFBZzkvH/xAAZAQEAAwEBAAAAAAAAAAAAAAAAAQIDBAX/xAAlEQACAgICAgMAAgMAAAAAAAAAAQIRAyESMQRBEyJRMnEUYZH/2gAMAwEAAhEDEQA/AO4oiIAiIgCIiAIiIAiIgCIiAIiIAiIgCIiAIiIAiIgCIiAIiIAiIgCIiAIiIAiIgCIiAIiIAiKq49x1uGZMjMYhp3E3KhulbDdFpKwDiFO/8xthJ6hYLnXHOaa1UiDlb2brB3Wr4jFFriJLWjUj2k5gFxz8tJ0kZPJ+HcBimGBmbfS4v7LKuJYTGdQeHG0wRoRHy9lsfLvO1RtQCqXuYf6jcDvCY/LUpU1QWRezpSLX6HOlFxg5hG6sKXHqDpiq2xA1i5XXyj+l+SZYIsdKu1wlrgfYysisWCIiAIiIAiIgCIiAIiIAiIgCIiAIiIAiIgCIiAIigcT4xTojqPURIG52/NQ3XYIfMHMjcO2BDqh+WRbyR+i0LjvHHYqC4Nho7Ejzv5VfjnlzibG5cA8jMXTeb/ZeK3CXVIIcaYgi19e115ubNKWkc7lyM7KAubEC0gxtGg0VBxLAvpnOxwcNHQT1DYuWy4mh6TQ1mZ1gLCSfJO6pMRUJo1GnWDJi/vC44yfRWqIwr1GmNQ4CXNB/p1HY+FaYXDnpJ02k9Wm8LXOF1anqZSSWjb+7vC2N+LBEWnxp7DytVp2QzPVqPaSLZZsR+SHiBOggePNtCvOLqn0ngCSBNvAkX7qgwHHvVgZpFibaE/L91M3KWx2bfga72EOa8sjz/sLonB+PMrADMM8XHfvHdcnzzIm40nf7Ky4dXLXA9iDbwkPIeKXEtGTR1tFgwWJFSm14+YTb8VnXsJ3s6QiIpAREQBERAEREAREQBERAEREAREQBEWOvWDGlx0aCT9BKAreZOLehRJBhzrN99z9FzLi3EzULi5znP0E6AxuNxfXRWvMvHTiXAQQwCzZh2tzO59lQvrOz5REd83a5ncWsuPLJyf8AownKyO9z2SZgRN2tOUQLW1MqThMQXNEvzSBpDROkQDso1aiHhtjc9PVaJna3iSvjCGPDILWgAzMwSbCwuVw5F3sobHg6oDTINhp53glanx+q1lQBk5XDNc31vMq5fUdZwlxu0NdbNuACTqud8a5o9es3+XkdTlrr63uIHYgrHBjlLZb+i6ezK/O2QDBMaqZg8UGuEGzZJBP6Lxwxoe0efzVRzLSFCoCTGZv3I/xC1h9tCS9m5YHEGoCARuLfmtar8LyVCwaPcHSOx1/VReUuKuBaTYZonadVvHFcCH+lUaNNfqZVZXD6kxRDqcPgDKdSLn81J4fAcQTpb/Kg82vdkaxj8pEFwGpB7LxwWg45QAXG1hcqHG6KSpHauEMaKFMNsMo/z+KmKFwfDmnQptOobf63hZcbjW0mF7zAH4nsPK9yP8VZ0rokJK5/judKzWEAtkOMu6RFyA137gSq+rzJUd0vf0t6gQ45omJII94Okqnyop8iOoIueYDnKo1wzF0W/wCoR1EiQO4t2G2hV/w/nek9+R8MMSCDmaRHePdWU0WUkzZEXljwRIMg3BC9K5YIiIAiIgCIiAIiIAiIgCq+ZcZ6eGqG0kQJ3m35SrRc05y4vVqVXspwRTMNE9OaRr51VJukVk6RrOOfL7Ei0lwPUL2A7CVjDRmAJGYa6XBmcxF4k99l4xBETMZnCTAJMfEAT3PdRK8NIbmLDVc4mNRtLZ02suR0tswJ9LHAMdkiGCBDZ0+aLTMle6L21Lib3k2cYvvsoNHAATmIdYgiXWOl3TckRYL0armjoBAEGdyAepszfZc+VJKyLNgNDPLdnRljVpLSFyNzThsTUp1mZ2uJJzfFM6h3ddSoYmzSCcsy7uP3WLm/k4YpgqNj1AJBHzDz5WWLIlf4y6ZT8uUenpOZh+F248OGxCz87cJFbCl0ddPqH01/BVPA8FiMNUkGG6OaTr9O62rFVRWpgDUkZhsQnFwnyRa9Gg8qYpoY9j5LTDoGsjdvldP4S8PpWMjadbdwqClyxSa4OyBsnUWV9w7Cii5pbJY7XeCmartFEyTXo0oe57AXOAaTbpA3nZRqnG8jB6LYDbdLeoiCBtLrqq4xjg1xDjAu6TmdcEwCBaxIsDsoFLP6geajehoBEyQ8APg5iSJkCy6I/RaIbs27Ac313N6XubEt6mzYaFrXQSfK8ca5gq1srXvuLZWNgQZGZ0nXpPtO6oTj6nUQZYGXzW6gctoPeTtaFho1r1A95BcGkQdJaAQCL/L72+9/kYtitlLmlxaYO3xQ4EgOcYN5J+ii1S8WbAiQ4gNjKGmzS02IzEC0yBGoCj4isdgREtAcNAfI6QCA3udBGy+VKwNT03ODW1A8m5GVwdBfA+IFoGu4myrBhFkziN972bk093yAW9JB+nkqXhqou03c2DDi1xYXxM5QMsHY2KrqnFhnzHqBAP8AMvAvP8sam8iYvZSmY+n0l0CWi7Mrc/V/aYbUsO2v0V7Bt/L3Nz2hodNgW5X9IBBExFhGk6XC27hfMdOscvwuiSNRbWHLlVbFsc0uEG+YOjNoMxztjQWAPhR+H4xzsvXnY7qB0yyZDQDHffdaRm0XUmjuaLkWH49Ukmm97iXADKZsDBgyCLkewmy2Hg/OrzUDahcWAdUtGYdnE62/Fa/KvZdTRviLxRrNeJaQ4dwQR9wva2LhERAEREAREQHmpoY1grkWOa5pcNCJzQZJ1vK6fxjjNOgwl7gCQYG5t+XlcgxeKzOdeJII9tvBHhc2d+jLIyC3DZB0ibkmTeYuROt/oqriXFW3AdmMGTlv7e4MK5p4JroY5rjDpac0WIkiQLCdlgxvKwipJa1znB2d3ygCMrSuN5Ir6maVnnBVS5sn4LZS4QbNvI7zClYdma7nABp+XST3lQn4M0w1oe5zW3kmSDv9FTYjnOm0uAa8luh+GTJmQsHGWV3HZNVo2/CAMJMyLXdqYWw4KsHfCYO7Tofbsta4JSNfDte5kF943jQfurChTNM3+62/x2o67IXZN4xwf1mnKclTY/v+603DitRqFlWZ/A+QuhYPHse3qMnvuPdZ6nD6dWA8Axo7cLmbl0Wo1mhVcYvLdHNPnQhY8DSqUsxzDK0uHkA6SNwrnFcFyO/tduFG4jgsjswuHDq+itFciGik4jRmLkukgTcw4x8J1mZVa7Kyq5sSXtc/qEkENnMBMATcDaBqr3E4ptOkSG38GbDbxaVrGOxU4gOBAzzlEmCdHNB3sLhUwOTdMNGaliWteWukh0AGe8wKgj/ynwO6yPxOUuAADTmaTNwS6M2beDAuq9mKDyQ45HtEO7GCTIO0zHjTRQ2Ywvl1NxOXpDXAATYkG0GYldvFNUVLPEUyZzZX2Ia02Fp+EzY2ufIXvB08hdIDwwNJ+aC0uLjGgMlwg6xKp8HxJzan8wgB/SQzQPkGZOhkag6kK6x7CepjwwCNQREAi41Jj81Ek49EnhuLcXZOtoLPha8lxzw9rJgC8EHa+yUsUagAysbkyBgaWtmdQAYgkAAt1g32UavDri4YSG5ZDSMrR6nTczoL6we6AENfNS8EE65gSGgtZH8x0C5EHbZaqOiS4wOJbmzzIcCAHXDXNGWAdRIJ6TpdUPD+L1ulrDTDZMiplgDMSBaCB1G5t2U/hbnVmmOgWMRlcZMgg6m1txYe68VuWHDN6LyAZLmvnKXCcpDgLQAQQZBG6lUgiTQcYzUyy4kU2NADr9WS9ycpMN0neVNp1eoOkFhA+EgNZPU6zjIIsY0IJWvszBsNdlDelwzZg0WDXNaLgEu0tF7qThg8U8zWUwQZdAJbpAaQTbpeDa0aqWSdA4PzJXosc1pEGS0mHGAAbAWLje3stq4HzxRqMHqPAf7RI/qi+Ud50XLOG1czjlJbEACTbIcrmjT5Y++uyzNrdRaA4FriMujg1xgwRaIggGdIRTceiVJo7kx4IBBBB0IuD7Felq3IXEc1H05B9P4TIzFu8t1GU20i4hbSuuMuSs1TsIiKxIREQHKebsW9+IdmtlJae2XQAeVrlWsIIdYRBdoRFhHdW/NVUnE1S0gjMRMeYjwqavhS9obJIuXd4bt9ZXmybt0cz7PryXNFRsusIy2nzppos+Fe4xm3Fy+5J1MKsqYx9JtiGgkQ06QNhGiwYfmJmYNqNyvkx/THufNlyzx8naCZccUqNLRls7SI6QNzZc94zy671z6eUNMGJ0J1W9Y1jsrnNGY7D6KhfTrgCpkkukEETlIWnjvgibfZk5exeMpOaC/PTAjKYsNAQVs//P1GN/mAuH/x2+4ctOIrEyWu/IfZTsDWrgwCWxJ6vh7xdaSnJvRBsnDuY8O912lriQBG8rYP/U5PhdMbfutKwtRlZzSW+jWBlrgOkkaSFOHG8TSdFVgf5LYn2IWcXBv7onfo2JvNRL8jmAs08nyFcu4eHMkXY4SPYrWsO6nXEgZXbg6FSOWeP1KE0qlOWAkAGZb/ANs7bwpcU/4hOnsp+ZX7MtBM2FyBN773P2Wi8S4LUOWsC7NOo7i4Bn4Touhc0VqLqg9Njg2oJdbRwt8IFrXUHhXL2XLUpnPSq9NZo+R5PzDuNQ4bFQnKJCqyofwpz6gc0CXUw53a4E/iVSf8O+kSYIdUNo+Vm5PuYHj6re8U4YenGp0B7gCf2Wjlz31mGfnAudoMj2UY5O6Lyoz8R4LcEyGsgADdxGbZS8C+o+hLmlzyHAX+STlJJm+o7lZ+YsZlr0aZHS4VHawCRDR+TvurSg9rYccob2uDB2DRoFpkyuKVFaNVZTfZjWxMF1h0ukEEAakxFo1Cz4anlYDVlzmzlu4lpk/DltF7grYcTQJmGzBsdNDNzqN/usNbAPOUybOuxlxETlEQDYqnz26JrRW0sUZc7I9rRcFliCbSOwiTAFiO9lOo4hxDMri7LLWuI+IAgnqm1gYtcbKFiKWZnSC8NPUC45j1S4MmxjsRa/ZV+IxZD4Y4UnObJFgAS6W5XDR3wg22K0T5dFS+4hw8Vsrg5zSCAZBIIqMhwc0wdgJmD9VW0BVIcKjHQQwCSIAaYuLEbCOxIOissOwuDXdTXgj4QWyWy69gACCSLXkKPicYDVeAQxzYIJaQScpk+xbIgd/C0UrRKGAoVKMeoWtcJeCPhioYhthG43iApeJxAbVrSD8u4AIzWNKbTOYk6SFNwr2lrR8YygBpt80g33gkyPbwoeJ4DL5BtkcMpHS4h2aQZkOHje6sDb/4cYguxIEEj0yQRcXPzE3mIv5XUFzf+FuCqNc4l0MaII7/ACgXM/KTPldIXTiVRNodBERalghREBzLnTgbMPUD2SRUkuaTpeZCocBJzON/O8QbFdX5g4G3E0iwmCJLT2MQJ8Lj9TDmjVfSMiDlEWBcDMwVx5oKLsxmqdkSthA+Ndie+txb3VfjOBtfcQCNJv8A/i2Giww4kCdLa3vuoeJblJ/D2XmznwdGZh4dgKwaYc0gd/0VhQa9puG/io9XHOY0ZGy57g0Tpf5j4Wsc1cdrGpkouIDbEj5juQVaGN5NouujealQO1A+iyt4c0tzELlGHxGJkEveYMkZjfwtkw3G8S5w6Ib/ANxV5eNP1snRt4wbJ/wrPKHNDZH1VVwzEZh1x9P3VxTptO8KF4mQkrK3DHNdmaPspuGpsqfGwZhveVLGHI0M/mslKlJ8qjjPG/siaKrFYL0w5wPSLkFQOXsRVfXcBlbTI6wN4Mtk95W3VsA1wAdprHeNJVJVw4w3qFrDDnG4izQPebmVeU0zOUGmVHNxYX5WOnKNI+/1WnO6AMzTmLukDUl0NETpurotfWr5WiX1HBoHklYsdhAMWxgu2iM7j3y3n6uj7rLH05PotKim46wnHMgG5aB4Exb6Lb8DRa1peQJaDkLho7UH3VLgsH6j21iZNwBuCHEE/ZS+LYyBlboFabtKIrVknDY7ObvDnNEukEXIAEx587LCazrgEk5xoToAAZP1UPlvCf8AVquAkuDKZvmJjrEaZYP3V5hcHqfHVOmkabmB+CznFKTaC6NbxZFN7w1jjDoDpsb5i4iYkkDtAUV1D1GmpOaXZYdALtSAGAzFgQZveZCvMeZBMET037GBf6KsxXD3Wa0Q6czSM0WiTmN23JiPC6MU9bKosaVRrng5QW/DAEQ4Akt0sekGfMSqR/EHmu5tYuZJhgIcXZGvJaXADaTfaPqpNHBuYCwlzs+txsZ6rGQO28hS+KYVtSnnAAfTLw0y4Ft5LSRc6RB2cuqMotaJWjJhcYARTIDg4wb3AIJETvJmPHurFuJa30xmcRmPWJOVwFw4j4pB3/pK1vhhcXxkayGDqAmAS4EHK4CHaC87HW9phmgh+Uz0gjMSSSJkEOEiRMDxO6Bm+8ocV9PEtbaKxym1mwJsZ0NokLpK4nhcQWsBBkkNcy+7cs5XD3NiuyYCpmpMJkktaTOsxuujDK9GkH6JCIi3LhEXwhAeXPhajzXy/SruDzLXj5m723C2x9OVFrYGVEoqSpkNWcmxdL0XxdwixNlV1eIQRLZHjUSd11zGcssqAhw1VDW/hdRJzZngnWHa+68/N4jk7iZ8Dn9Wo17L7b7KlxGFzOkNXWKf8M6LbdRHklTKfJlNujQpw+PLG22SoHHqXDn7MP2U2jgKv9JXXGcsMHyrOzl9v9K6eLLUjl+Fw9UfKVZ0TUHyFdEZwNvb8FnZwZvZTxYpHPhiKgHwlZsLxB9iWkHsV0BvCWdlkbwqn/SPsocG+xRplLEB50M+VQ8xYyQQNP0W6c1NbTaA1oE9h91zbi1e8brxfISjNxiQ+yTyjw4ONWuXOaaOUMy2lz8wM2+HKHfdRP8AjnOFeqGnrIaD/aDJj6x9lY8u9NJ7L5nOk9gAIF+9ypGM4jlZkbZoEe/lXm0oKKKKNvZrFM+mwdyNtAPCjNwrqphoknQfqfCsKWBdVdAH7fVbBTw7MM3u8/79AqR19maSowUsJToUqdK0szFzty513H9AmJrt9IhrTJNvfYlQa9Qk5nFY34vpjKI2nX38KYtspfohYag1hNzUdu0GQN79lIxGPqHZsR8o/IqvxHEadMEF7WjtbX2CpMbzBnswyIveCB4aQumEW/RFFwaDySCQSRYSBreTF7AaedV4xNdxpQw5c5aQ7tlIDpnWSYy+VSUONPpnqaXQAAT8oEgkQOox3+6uWtDsrmzUDxMOMEMI1vpchaxi4Iqe2tDILLtzS9sHQiIkaS4O2FzqveEc4MD4IdTALSXCRmcQWk6gxsSdousQfYhsNnpmAc0XcNRm3iBspGDBdTa5/T6ctLQIDmOBIPaYAI9u6s3omy4wL4AAaA6SYAs2YdlEWOxneD9e14JkU2CZhrRPewXE8AY6iBJvAEbafhf/AMl2TgmN9Wgx/SJFw34QRaB4Wvju2y2MnoiLrNQiIgCIiAJCIgPkJlX1EB5yL7lX1EB8hfYREAhfElJQFBzWAacRc6H21Wis4KHPmJJ/Lwt/41w/1IuRGn6qjq0cltP1/wALx8yfyNyQetle3hgDNQ0DWF9fy80icpdPewUt7GRJ1AUjD47MyAZnxp4HhYxfKTREVZS12toCGgZvGg/cqgxVS8uMlW3GK8OgXO/j3Wq8UxGUXuT2/RZyi2yrVHjifFG09w5x2mzZWqcU4lUfPUfZtvx3WatgXPi2hkTbXypGG4Y1plxldMXCCtbZnspMJwd9Q36G7ufp9ALuPgKzo8NyiADlmATALrTMQYv+AVhisVMljXOyiTlEwBr7d1hw+Ie5oqCm80ySM0GMwgx27arZTnLbRZkSpgMziLtgAnt1T2GsxaNFN4dMZXOa2AMghpPc/SbRqI8rKzENic2uxEEEgDSJ7KG+t1NcwgwRB21NiJ1HhXu9MoXDQ0Qc1hOYxe42AnvoI1O6kUK4cAMsZSReJvabWGqqqFaQ2OnWQ0SCSf7jaD+Sz4jHGjVYyAGuaHF0SemQQGgWvFz4VHC9Ig2FlYWDSCQySdPhkRGnzLov8O3n/wBO4EfC4X79IJ/3yuVcJokviCPUDSXTIJmMoDTYAWIvK7pwjBelRYzMXEAS4gAuPcgALpwwpmkP0mIiLqNQiIgCIiAIiIAiIgCIiA8lEIXxACV4Ll6K8EIwY6okf7ZQMTgmvBB1/wB0U9zFHqsWOSCmtizTOJcOc1xBPQdxrHZYq2MbTHT2+iveKHMCDbz+RWj8QBzFkixudvp3XivE8c6ih0RauJl3uonEMs2+37KezCsbrLz5sPsFExmDa4zlI9jZarBNK20QVbo3IH4n7D91iNAO+FpJ/qdp9tPzU8YCNGD63X04N5W0MSXb/wCDi2VuJrVmNJFmj+lwH2DVTU+JloLWPLWkdbHPcA7qvlaOmNNYW0VOEPcCDuqKryXUzF3xeP0W6SXTZDgyudxUyMrS6+wknuAR43U3DcEc5kfNaxPTl0iQLGFXY6niWPDadOqGgD4WkX3FhdbNwiscpztqNLmxOR0tMROiOPEpxf4VWExBD/TEhwcSC6QOxBH3heK2JLqocWuAMZC5tyG9Mtgy2TmP/wBZUyly/Va7Z39wJMjuZurvAV20yBUyGIs8t/IlSlsz/ssuQuD+tUYHZvTpXJEAyZOXNFwemSOy7TSqSFpXLXG6LyGBuRxiAB0n2K3KkxdUIpG8Uq0Z5X1eQF9Vyx9REQBERAEREAREQBERAEREB8hfMq9IgPOReHUllRQ0mCuxPDA7ZUtflFhMhoC2tfIVHjRNmmnlELweUAt0ypkUfFEnkzSxyi3svbeVW9luHphPTCn40LNVZyw3sszeW29lsuRMingiLNfHLrey+/8Atdh8LYMqQp4oWavX5Cov+In6QD91gpfwuwQ1Y53uf2W4Io4RfaIoquEcs4fDD+TTDfNyfpOn0VoAvqKyVdAIiKQEREAREQBERAEREAREQBERAEREAREQBERAEREAREQBERAEREAREQBERAEREB//2Q=="/>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pic>
        <p:nvPicPr>
          <p:cNvPr id="1049" name="Picture 25" descr="C:\Users\Инна\Desktop\загруженное (1).jpg"/>
          <p:cNvPicPr>
            <a:picLocks noChangeAspect="1" noChangeArrowheads="1"/>
          </p:cNvPicPr>
          <p:nvPr/>
        </p:nvPicPr>
        <p:blipFill>
          <a:blip r:embed="rId7" cstate="print"/>
          <a:srcRect/>
          <a:stretch>
            <a:fillRect/>
          </a:stretch>
        </p:blipFill>
        <p:spPr bwMode="auto">
          <a:xfrm>
            <a:off x="2627784" y="3645024"/>
            <a:ext cx="2419350" cy="1895475"/>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9512" y="548680"/>
            <a:ext cx="8424936" cy="3416320"/>
          </a:xfrm>
          <a:prstGeom prst="rect">
            <a:avLst/>
          </a:prstGeom>
        </p:spPr>
        <p:txBody>
          <a:bodyPr wrap="square">
            <a:spAutoFit/>
          </a:bodyPr>
          <a:lstStyle/>
          <a:p>
            <a:r>
              <a:rPr lang="en-US" dirty="0" smtClean="0"/>
              <a:t/>
            </a:r>
            <a:br>
              <a:rPr lang="en-US" dirty="0" smtClean="0"/>
            </a:br>
            <a:r>
              <a:rPr lang="en-US" sz="3600" b="1" i="1" dirty="0" smtClean="0"/>
              <a:t>5 reasons to eat fruits and vegetables </a:t>
            </a:r>
          </a:p>
          <a:p>
            <a:pPr>
              <a:buFont typeface="Arial" pitchFamily="34" charset="0"/>
              <a:buChar char="•"/>
            </a:pPr>
            <a:r>
              <a:rPr lang="en-US" sz="2400" i="1" dirty="0" smtClean="0"/>
              <a:t>They are nourishing and tasty! </a:t>
            </a:r>
          </a:p>
          <a:p>
            <a:pPr>
              <a:buFont typeface="Arial" pitchFamily="34" charset="0"/>
              <a:buChar char="•"/>
            </a:pPr>
            <a:r>
              <a:rPr lang="en-US" sz="2400" i="1" dirty="0" smtClean="0"/>
              <a:t>They are unique – each of them tastes differently </a:t>
            </a:r>
          </a:p>
          <a:p>
            <a:pPr>
              <a:buFont typeface="Arial" pitchFamily="34" charset="0"/>
              <a:buChar char="•"/>
            </a:pPr>
            <a:r>
              <a:rPr lang="en-US" sz="2400" i="1" dirty="0" smtClean="0"/>
              <a:t>They contain plenty of vitamins and minerals </a:t>
            </a:r>
          </a:p>
          <a:p>
            <a:pPr>
              <a:buFont typeface="Arial" pitchFamily="34" charset="0"/>
              <a:buChar char="•"/>
            </a:pPr>
            <a:r>
              <a:rPr lang="en-US" sz="2400" i="1" dirty="0" smtClean="0"/>
              <a:t>Fruits and vegetables are high in fiber, which gives us satiety and helps digestion . </a:t>
            </a:r>
          </a:p>
          <a:p>
            <a:pPr>
              <a:buFont typeface="Arial" pitchFamily="34" charset="0"/>
              <a:buChar char="•"/>
            </a:pPr>
            <a:r>
              <a:rPr lang="en-US" sz="2400" i="1" dirty="0" smtClean="0"/>
              <a:t>Eating them sufficiently can prevent several diseases</a:t>
            </a:r>
            <a:r>
              <a:rPr lang="en-US" dirty="0" smtClean="0"/>
              <a:t/>
            </a:r>
            <a:br>
              <a:rPr lang="en-US" dirty="0" smtClean="0"/>
            </a:br>
            <a:endParaRPr lang="ru-RU" dirty="0"/>
          </a:p>
        </p:txBody>
      </p:sp>
      <p:pic>
        <p:nvPicPr>
          <p:cNvPr id="19458" name="Picture 2" descr="http://t2.gstatic.com/images?q=tbn:ANd9GcTQ-CA-ciBRHv74zhuVqG3lHLSx-VJlcST-CN-8QUPf12S7T4ml"/>
          <p:cNvPicPr>
            <a:picLocks noChangeAspect="1" noChangeArrowheads="1"/>
          </p:cNvPicPr>
          <p:nvPr/>
        </p:nvPicPr>
        <p:blipFill>
          <a:blip r:embed="rId2" cstate="print"/>
          <a:srcRect/>
          <a:stretch>
            <a:fillRect/>
          </a:stretch>
        </p:blipFill>
        <p:spPr bwMode="auto">
          <a:xfrm>
            <a:off x="2123728" y="3645024"/>
            <a:ext cx="4392488" cy="2798063"/>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9512" y="980728"/>
            <a:ext cx="4824536" cy="3908762"/>
          </a:xfrm>
          <a:prstGeom prst="rect">
            <a:avLst/>
          </a:prstGeom>
        </p:spPr>
        <p:txBody>
          <a:bodyPr wrap="square">
            <a:spAutoFit/>
          </a:bodyPr>
          <a:lstStyle/>
          <a:p>
            <a:pPr algn="ctr"/>
            <a:r>
              <a:rPr lang="en-US" sz="2800" b="1" i="1" dirty="0" smtClean="0"/>
              <a:t>A healthy mind in a healthy body</a:t>
            </a:r>
            <a:r>
              <a:rPr lang="en-US" sz="2800" dirty="0" smtClean="0"/>
              <a:t/>
            </a:r>
            <a:br>
              <a:rPr lang="en-US" sz="2800" dirty="0" smtClean="0"/>
            </a:br>
            <a:r>
              <a:rPr lang="en-US" sz="2400" dirty="0" smtClean="0"/>
              <a:t>One of the biggest problems today is lack of activity. We know it's good for us but avoid </a:t>
            </a:r>
            <a:r>
              <a:rPr lang="en-US" sz="2400" dirty="0" smtClean="0"/>
              <a:t>it</a:t>
            </a:r>
            <a:r>
              <a:rPr lang="ru-RU" sz="2400" dirty="0" smtClean="0"/>
              <a:t>.</a:t>
            </a:r>
            <a:r>
              <a:rPr lang="en-US" sz="2400" dirty="0" smtClean="0"/>
              <a:t> The </a:t>
            </a:r>
            <a:r>
              <a:rPr lang="en-US" sz="2400" dirty="0" smtClean="0"/>
              <a:t>truth is, movement is </a:t>
            </a:r>
            <a:r>
              <a:rPr lang="en-US" sz="2400" dirty="0" smtClean="0"/>
              <a:t>life and </a:t>
            </a:r>
            <a:r>
              <a:rPr lang="en-US" sz="2400" dirty="0" smtClean="0"/>
              <a:t>the more you do, the healthier you'll be. Even moderate activities like chores, gardening and walking can make a difference.</a:t>
            </a:r>
            <a:endParaRPr lang="ru-RU" sz="2400" dirty="0"/>
          </a:p>
        </p:txBody>
      </p:sp>
      <p:pic>
        <p:nvPicPr>
          <p:cNvPr id="20482" name="Picture 2" descr="C:\Users\Инна\Documents\Файлы Mail.Ru Агента\inna0741@mail.ru\kazancevanastya@bk.ru\01.jpg"/>
          <p:cNvPicPr>
            <a:picLocks noChangeAspect="1" noChangeArrowheads="1"/>
          </p:cNvPicPr>
          <p:nvPr/>
        </p:nvPicPr>
        <p:blipFill>
          <a:blip r:embed="rId2" cstate="print"/>
          <a:srcRect/>
          <a:stretch>
            <a:fillRect/>
          </a:stretch>
        </p:blipFill>
        <p:spPr bwMode="auto">
          <a:xfrm>
            <a:off x="5220072" y="1124744"/>
            <a:ext cx="3664074" cy="5060876"/>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95936" y="548680"/>
            <a:ext cx="1512168" cy="646331"/>
          </a:xfrm>
          <a:prstGeom prst="rect">
            <a:avLst/>
          </a:prstGeom>
        </p:spPr>
        <p:txBody>
          <a:bodyPr wrap="square">
            <a:spAutoFit/>
          </a:bodyPr>
          <a:lstStyle/>
          <a:p>
            <a:r>
              <a:rPr lang="en-US" sz="3600" b="1" i="1" dirty="0" smtClean="0"/>
              <a:t>Sport</a:t>
            </a:r>
            <a:r>
              <a:rPr lang="en-US" dirty="0" smtClean="0"/>
              <a:t> </a:t>
            </a:r>
          </a:p>
        </p:txBody>
      </p:sp>
      <p:sp>
        <p:nvSpPr>
          <p:cNvPr id="3" name="Прямоугольник 2"/>
          <p:cNvSpPr/>
          <p:nvPr/>
        </p:nvSpPr>
        <p:spPr>
          <a:xfrm>
            <a:off x="179512" y="4653136"/>
            <a:ext cx="8964488" cy="1938992"/>
          </a:xfrm>
          <a:prstGeom prst="rect">
            <a:avLst/>
          </a:prstGeom>
        </p:spPr>
        <p:txBody>
          <a:bodyPr wrap="square">
            <a:spAutoFit/>
          </a:bodyPr>
          <a:lstStyle/>
          <a:p>
            <a:pPr>
              <a:buFont typeface="Arial" pitchFamily="34" charset="0"/>
              <a:buChar char="•"/>
            </a:pPr>
            <a:r>
              <a:rPr lang="en-US" sz="2000" dirty="0" smtClean="0"/>
              <a:t>Exercising </a:t>
            </a:r>
            <a:r>
              <a:rPr lang="en-US" sz="2000" dirty="0" smtClean="0"/>
              <a:t>is </a:t>
            </a:r>
            <a:r>
              <a:rPr lang="en-US" sz="2000" dirty="0" smtClean="0"/>
              <a:t>necessary for a healthy life, but don’t overdo with it! </a:t>
            </a:r>
          </a:p>
          <a:p>
            <a:pPr>
              <a:buFont typeface="Arial" pitchFamily="34" charset="0"/>
              <a:buChar char="•"/>
            </a:pPr>
            <a:r>
              <a:rPr lang="en-US" sz="2000" dirty="0" smtClean="0"/>
              <a:t>Exercising makes you feel </a:t>
            </a:r>
            <a:r>
              <a:rPr lang="en-US" sz="2000" dirty="0" smtClean="0"/>
              <a:t>well</a:t>
            </a:r>
            <a:endParaRPr lang="en-US" sz="2000" dirty="0" smtClean="0"/>
          </a:p>
          <a:p>
            <a:pPr>
              <a:buFont typeface="Arial" pitchFamily="34" charset="0"/>
              <a:buChar char="•"/>
            </a:pPr>
            <a:r>
              <a:rPr lang="en-US" sz="2000" dirty="0" smtClean="0"/>
              <a:t>Exercising in fresh air is good for brain </a:t>
            </a:r>
          </a:p>
          <a:p>
            <a:pPr>
              <a:buFont typeface="Arial" pitchFamily="34" charset="0"/>
              <a:buChar char="•"/>
            </a:pPr>
            <a:r>
              <a:rPr lang="en-US" sz="2000" dirty="0" smtClean="0"/>
              <a:t>Exercising relieves stress, helps to overcome </a:t>
            </a:r>
            <a:r>
              <a:rPr lang="en-US" sz="2000" dirty="0" smtClean="0"/>
              <a:t>troubles</a:t>
            </a:r>
            <a:r>
              <a:rPr lang="en-US" sz="2000" dirty="0" smtClean="0"/>
              <a:t> </a:t>
            </a:r>
            <a:r>
              <a:rPr lang="en-US" sz="2000" dirty="0" smtClean="0"/>
              <a:t>and makes you happy </a:t>
            </a:r>
          </a:p>
          <a:p>
            <a:pPr>
              <a:buFont typeface="Arial" pitchFamily="34" charset="0"/>
              <a:buChar char="•"/>
            </a:pPr>
            <a:r>
              <a:rPr lang="en-US" sz="2000" dirty="0" smtClean="0"/>
              <a:t>Some forms of sports do not require much </a:t>
            </a:r>
            <a:r>
              <a:rPr lang="en-US" sz="2000" dirty="0" smtClean="0"/>
              <a:t>effort</a:t>
            </a:r>
            <a:r>
              <a:rPr lang="ru-RU" sz="2000" dirty="0" smtClean="0"/>
              <a:t>,</a:t>
            </a:r>
            <a:r>
              <a:rPr lang="en-US" sz="2000" dirty="0" smtClean="0"/>
              <a:t>so </a:t>
            </a:r>
            <a:r>
              <a:rPr lang="en-US" sz="2000" dirty="0" smtClean="0"/>
              <a:t>everyone can find </a:t>
            </a:r>
            <a:r>
              <a:rPr lang="en-US" sz="2000" dirty="0" smtClean="0"/>
              <a:t>sport </a:t>
            </a:r>
            <a:r>
              <a:rPr lang="en-US" sz="2000" dirty="0" smtClean="0"/>
              <a:t>of their likings</a:t>
            </a:r>
            <a:endParaRPr lang="ru-RU" sz="2000" dirty="0"/>
          </a:p>
        </p:txBody>
      </p:sp>
      <p:pic>
        <p:nvPicPr>
          <p:cNvPr id="21506" name="Picture 2" descr="http://t2.gstatic.com/images?q=tbn:ANd9GcSlvtDZXmvOBTMGQ8yH65YsWSG-3G7PiwrjHuPfdIogsO7z556h"/>
          <p:cNvPicPr>
            <a:picLocks noChangeAspect="1" noChangeArrowheads="1"/>
          </p:cNvPicPr>
          <p:nvPr/>
        </p:nvPicPr>
        <p:blipFill>
          <a:blip r:embed="rId2" cstate="print"/>
          <a:srcRect/>
          <a:stretch>
            <a:fillRect/>
          </a:stretch>
        </p:blipFill>
        <p:spPr bwMode="auto">
          <a:xfrm>
            <a:off x="467544" y="1124744"/>
            <a:ext cx="4032448" cy="3096344"/>
          </a:xfrm>
          <a:prstGeom prst="rect">
            <a:avLst/>
          </a:prstGeom>
          <a:noFill/>
        </p:spPr>
      </p:pic>
      <p:pic>
        <p:nvPicPr>
          <p:cNvPr id="21508" name="Picture 4" descr="http://t2.gstatic.com/images?q=tbn:ANd9GcS-SM_XIjHVlssjLkeK0EnCsEL_C6N3Ns4TbdJwkFH6Ff77hAtj"/>
          <p:cNvPicPr>
            <a:picLocks noChangeAspect="1" noChangeArrowheads="1"/>
          </p:cNvPicPr>
          <p:nvPr/>
        </p:nvPicPr>
        <p:blipFill>
          <a:blip r:embed="rId3" cstate="print"/>
          <a:srcRect/>
          <a:stretch>
            <a:fillRect/>
          </a:stretch>
        </p:blipFill>
        <p:spPr bwMode="auto">
          <a:xfrm>
            <a:off x="4860032" y="1052736"/>
            <a:ext cx="3960440" cy="3143206"/>
          </a:xfrm>
          <a:prstGeom prst="rect">
            <a:avLst/>
          </a:prstGeom>
          <a:noFill/>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ок">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128</TotalTime>
  <Words>593</Words>
  <Application>Microsoft Office PowerPoint</Application>
  <PresentationFormat>Экран (4:3)</PresentationFormat>
  <Paragraphs>70</Paragraphs>
  <Slides>16</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16</vt:i4>
      </vt:variant>
    </vt:vector>
  </HeadingPairs>
  <TitlesOfParts>
    <vt:vector size="17" baseType="lpstr">
      <vt:lpstr>Поток</vt:lpstr>
      <vt:lpstr>Healthy lifestyle. Your choice!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Healthy lifestyle.</dc:title>
  <dc:creator>Инна</dc:creator>
  <cp:lastModifiedBy>admin</cp:lastModifiedBy>
  <cp:revision>16</cp:revision>
  <dcterms:created xsi:type="dcterms:W3CDTF">2012-02-27T12:57:34Z</dcterms:created>
  <dcterms:modified xsi:type="dcterms:W3CDTF">2016-03-03T11:00:12Z</dcterms:modified>
</cp:coreProperties>
</file>