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124080" y="6356520"/>
            <a:ext cx="2894040" cy="363600"/>
          </a:xfrm>
          <a:prstGeom prst="rect">
            <a:avLst/>
          </a:prstGeom>
        </p:spPr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3124080" y="6356520"/>
            <a:ext cx="2894040" cy="363600"/>
          </a:xfrm>
          <a:prstGeom prst="rect">
            <a:avLst/>
          </a:prstGeom>
        </p:spPr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1428840" y="2143080"/>
            <a:ext cx="6927840" cy="2648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400" b="1" i="1">
                <a:solidFill>
                  <a:srgbClr val="000000"/>
                </a:solidFill>
                <a:latin typeface="Times New Roman"/>
              </a:rPr>
              <a:t>PAST SIMPLE</a:t>
            </a:r>
            <a:endParaRPr/>
          </a:p>
          <a:p>
            <a:pPr algn="ctr"/>
            <a:r>
              <a:rPr lang="ru-RU" sz="4000" b="1">
                <a:solidFill>
                  <a:srgbClr val="000000"/>
                </a:solidFill>
                <a:latin typeface="Monotype Corsiva"/>
              </a:rPr>
              <a:t>( Простое прошедшее  время)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560" cy="6856560"/>
          </a:xfrm>
          <a:prstGeom prst="rect">
            <a:avLst/>
          </a:prstGeom>
        </p:spPr>
      </p:pic>
      <p:sp>
        <p:nvSpPr>
          <p:cNvPr id="86" name="CustomShape 1"/>
          <p:cNvSpPr/>
          <p:nvPr/>
        </p:nvSpPr>
        <p:spPr>
          <a:xfrm>
            <a:off x="1143000" y="1401480"/>
            <a:ext cx="6713640" cy="30168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ru-RU" sz="2400" i="1">
                <a:solidFill>
                  <a:srgbClr val="FFFFFF"/>
                </a:solidFill>
                <a:latin typeface="Times New Roman"/>
              </a:rPr>
              <a:t>III Составьте вопросы к выделенным словам.</a:t>
            </a:r>
            <a:endParaRPr/>
          </a:p>
          <a:p>
            <a:endParaRPr/>
          </a:p>
          <a:p>
            <a:pPr algn="just"/>
            <a:r>
              <a:rPr lang="ru-RU" sz="2400">
                <a:solidFill>
                  <a:srgbClr val="FFFFFF"/>
                </a:solidFill>
                <a:latin typeface="Times New Roman"/>
              </a:rPr>
              <a:t>  1. At half past twelve Miss Green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stopped her work and went out to lunch.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 2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. Little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Kate 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liked a lot of sugar in her tea. 3. Yesterday I had dinner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with a friend of  mine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. 3. He came home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late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 at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 night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. 4. This morning I listened to the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eight o’clock news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. 5. They went out together to </a:t>
            </a:r>
            <a:r>
              <a:rPr lang="ru-RU" sz="2400" i="1">
                <a:solidFill>
                  <a:srgbClr val="FFFFFF"/>
                </a:solidFill>
                <a:latin typeface="Times New Roman"/>
              </a:rPr>
              <a:t>the cinema</a:t>
            </a:r>
            <a:r>
              <a:rPr lang="ru-RU" sz="2400">
                <a:solidFill>
                  <a:srgbClr val="FFFFFF"/>
                </a:solidFill>
                <a:latin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PresentationFormat>Экран (4:3)</PresentationFormat>
  <Paragraphs>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Oem</cp:lastModifiedBy>
  <cp:revision>2</cp:revision>
  <dcterms:modified xsi:type="dcterms:W3CDTF">2022-12-05T02:40:33Z</dcterms:modified>
</cp:coreProperties>
</file>