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2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2" r:id="rId27"/>
    <p:sldId id="283" r:id="rId28"/>
    <p:sldId id="284" r:id="rId29"/>
    <p:sldId id="285" r:id="rId30"/>
    <p:sldId id="286" r:id="rId31"/>
  </p:sldIdLst>
  <p:sldSz cx="9144000" cy="6858000" type="screen4x3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1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stomShape 1"/>
          <p:cNvSpPr/>
          <p:nvPr/>
        </p:nvSpPr>
        <p:spPr>
          <a:xfrm>
            <a:off x="3124080" y="6356520"/>
            <a:ext cx="2894040" cy="363600"/>
          </a:xfrm>
          <a:prstGeom prst="rect">
            <a:avLst/>
          </a:prstGeom>
        </p:spPr>
      </p:sp>
      <p:sp>
        <p:nvSpPr>
          <p:cNvPr id="4" name="PlaceHolder 2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r>
              <a:rPr lang="ru-RU"/>
              <a:t>Для правки текста заголовка щелкните мышью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4525920"/>
          </a:xfrm>
          <a:prstGeom prst="rect">
            <a:avLst/>
          </a:prstGeom>
        </p:spPr>
        <p:txBody>
          <a:bodyPr wrap="none"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ru-RU"/>
              <a:t>Для правки структуры щелкните мышью</a:t>
            </a:r>
            <a:endParaRPr/>
          </a:p>
          <a:p>
            <a:pPr lvl="1">
              <a:buSzPct val="45000"/>
              <a:buFont typeface="StarSymbol"/>
              <a:buChar char=""/>
            </a:pPr>
            <a:r>
              <a:rPr lang="ru-RU"/>
              <a:t>Второй уровень структуры</a:t>
            </a:r>
            <a:endParaRPr/>
          </a:p>
          <a:p>
            <a:pPr lvl="2">
              <a:buSzPct val="75000"/>
              <a:buFont typeface="StarSymbol"/>
              <a:buChar char=""/>
            </a:pPr>
            <a:r>
              <a:rPr lang="ru-RU"/>
              <a:t>Третий уровень структуры</a:t>
            </a:r>
            <a:endParaRPr/>
          </a:p>
          <a:p>
            <a:pPr lvl="3">
              <a:buSzPct val="45000"/>
              <a:buFont typeface="StarSymbol"/>
              <a:buChar char=""/>
            </a:pPr>
            <a:r>
              <a:rPr lang="ru-RU"/>
              <a:t>Четвертый уровень структуры</a:t>
            </a:r>
            <a:endParaRPr/>
          </a:p>
          <a:p>
            <a:pPr lvl="4">
              <a:buSzPct val="75000"/>
              <a:buFont typeface="StarSymbol"/>
              <a:buChar char=""/>
            </a:pPr>
            <a:r>
              <a:rPr lang="ru-RU"/>
              <a:t>Пятый уровень структуры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ru-RU"/>
              <a:t>Шестой уровень структуры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ru-RU"/>
              <a:t>Седьмой уровень структуры</a:t>
            </a:r>
            <a:endParaRPr/>
          </a:p>
          <a:p>
            <a:pPr lvl="7">
              <a:buSzPct val="45000"/>
              <a:buFont typeface="StarSymbol"/>
              <a:buChar char=""/>
            </a:pPr>
            <a:r>
              <a:rPr lang="ru-RU"/>
              <a:t>Восьмой уровень структуры</a:t>
            </a:r>
            <a:endParaRPr/>
          </a:p>
          <a:p>
            <a:pPr lvl="8">
              <a:buSzPct val="45000"/>
              <a:buFont typeface="StarSymbol"/>
              <a:buChar char=""/>
            </a:pPr>
            <a:r>
              <a:rPr lang="ru-RU"/>
              <a:t>Девятый уровень структуры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stomShape 1"/>
          <p:cNvSpPr/>
          <p:nvPr/>
        </p:nvSpPr>
        <p:spPr>
          <a:xfrm>
            <a:off x="3124080" y="6356520"/>
            <a:ext cx="2894040" cy="363600"/>
          </a:xfrm>
          <a:prstGeom prst="rect">
            <a:avLst/>
          </a:prstGeom>
        </p:spPr>
      </p:sp>
      <p:sp>
        <p:nvSpPr>
          <p:cNvPr id="7" name="PlaceHolder 2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r>
              <a:rPr lang="ru-RU"/>
              <a:t>Для правки текста заголовка щелкните мышью</a:t>
            </a:r>
            <a:endParaRPr/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4525920"/>
          </a:xfrm>
          <a:prstGeom prst="rect">
            <a:avLst/>
          </a:prstGeom>
        </p:spPr>
        <p:txBody>
          <a:bodyPr wrap="none"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ru-RU"/>
              <a:t>Для правки структуры щелкните мышью</a:t>
            </a:r>
            <a:endParaRPr/>
          </a:p>
          <a:p>
            <a:pPr lvl="1">
              <a:buSzPct val="45000"/>
              <a:buFont typeface="StarSymbol"/>
              <a:buChar char=""/>
            </a:pPr>
            <a:r>
              <a:rPr lang="ru-RU"/>
              <a:t>Второй уровень структуры</a:t>
            </a:r>
            <a:endParaRPr/>
          </a:p>
          <a:p>
            <a:pPr lvl="2">
              <a:buSzPct val="75000"/>
              <a:buFont typeface="StarSymbol"/>
              <a:buChar char=""/>
            </a:pPr>
            <a:r>
              <a:rPr lang="ru-RU"/>
              <a:t>Третий уровень структуры</a:t>
            </a:r>
            <a:endParaRPr/>
          </a:p>
          <a:p>
            <a:pPr lvl="3">
              <a:buSzPct val="45000"/>
              <a:buFont typeface="StarSymbol"/>
              <a:buChar char=""/>
            </a:pPr>
            <a:r>
              <a:rPr lang="ru-RU"/>
              <a:t>Четвертый уровень структуры</a:t>
            </a:r>
            <a:endParaRPr/>
          </a:p>
          <a:p>
            <a:pPr lvl="4">
              <a:buSzPct val="75000"/>
              <a:buFont typeface="StarSymbol"/>
              <a:buChar char=""/>
            </a:pPr>
            <a:r>
              <a:rPr lang="ru-RU"/>
              <a:t>Пятый уровень структуры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ru-RU"/>
              <a:t>Шестой уровень структуры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ru-RU"/>
              <a:t>Седьмой уровень структуры</a:t>
            </a:r>
            <a:endParaRPr/>
          </a:p>
          <a:p>
            <a:pPr lvl="7">
              <a:buSzPct val="45000"/>
              <a:buFont typeface="StarSymbol"/>
              <a:buChar char=""/>
            </a:pPr>
            <a:r>
              <a:rPr lang="ru-RU"/>
              <a:t>Восьмой уровень структуры</a:t>
            </a:r>
            <a:endParaRPr/>
          </a:p>
          <a:p>
            <a:pPr lvl="8">
              <a:buSzPct val="45000"/>
              <a:buFont typeface="StarSymbol"/>
              <a:buChar char=""/>
            </a:pPr>
            <a:r>
              <a:rPr lang="ru-RU"/>
              <a:t>Девятый уровень структуры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stomShape 1"/>
          <p:cNvSpPr/>
          <p:nvPr/>
        </p:nvSpPr>
        <p:spPr>
          <a:xfrm>
            <a:off x="1428840" y="2143080"/>
            <a:ext cx="6927840" cy="264888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ctr"/>
            <a:r>
              <a:rPr lang="ru-RU" sz="4400" b="1" i="1">
                <a:solidFill>
                  <a:srgbClr val="000000"/>
                </a:solidFill>
                <a:latin typeface="Times New Roman"/>
              </a:rPr>
              <a:t>PAST SIMPLE</a:t>
            </a:r>
            <a:endParaRPr/>
          </a:p>
          <a:p>
            <a:pPr algn="ctr"/>
            <a:r>
              <a:rPr lang="ru-RU" sz="4000" b="1">
                <a:solidFill>
                  <a:srgbClr val="000000"/>
                </a:solidFill>
                <a:latin typeface="Monotype Corsiva"/>
              </a:rPr>
              <a:t>( Простое прошедшее  время)</a:t>
            </a:r>
            <a:endParaRPr/>
          </a:p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Picture 5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2560" cy="6856560"/>
          </a:xfrm>
          <a:prstGeom prst="rect">
            <a:avLst/>
          </a:prstGeom>
        </p:spPr>
      </p:pic>
      <p:sp>
        <p:nvSpPr>
          <p:cNvPr id="86" name="CustomShape 1"/>
          <p:cNvSpPr/>
          <p:nvPr/>
        </p:nvSpPr>
        <p:spPr>
          <a:xfrm>
            <a:off x="1143000" y="1401480"/>
            <a:ext cx="6713640" cy="301680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just"/>
            <a:r>
              <a:rPr lang="ru-RU" sz="2400" i="1">
                <a:solidFill>
                  <a:srgbClr val="FFFFFF"/>
                </a:solidFill>
                <a:latin typeface="Times New Roman"/>
              </a:rPr>
              <a:t>III Составьте вопросы к выделенным словам.</a:t>
            </a:r>
            <a:endParaRPr/>
          </a:p>
          <a:p>
            <a:endParaRPr/>
          </a:p>
          <a:p>
            <a:pPr algn="just"/>
            <a:r>
              <a:rPr lang="ru-RU" sz="2400">
                <a:solidFill>
                  <a:srgbClr val="FFFFFF"/>
                </a:solidFill>
                <a:latin typeface="Times New Roman"/>
              </a:rPr>
              <a:t>  1. At half past twelve Miss Green </a:t>
            </a:r>
            <a:r>
              <a:rPr lang="ru-RU" sz="2400" i="1">
                <a:solidFill>
                  <a:srgbClr val="FFFFFF"/>
                </a:solidFill>
                <a:latin typeface="Times New Roman"/>
              </a:rPr>
              <a:t>stopped her work and went out to lunch.</a:t>
            </a:r>
            <a:r>
              <a:rPr lang="ru-RU" sz="2400">
                <a:solidFill>
                  <a:srgbClr val="FFFFFF"/>
                </a:solidFill>
                <a:latin typeface="Times New Roman"/>
              </a:rPr>
              <a:t> 2</a:t>
            </a:r>
            <a:r>
              <a:rPr lang="ru-RU" sz="2400" i="1">
                <a:solidFill>
                  <a:srgbClr val="FFFFFF"/>
                </a:solidFill>
                <a:latin typeface="Times New Roman"/>
              </a:rPr>
              <a:t>. Little</a:t>
            </a:r>
            <a:r>
              <a:rPr lang="ru-RU" sz="2400">
                <a:solidFill>
                  <a:srgbClr val="FFFFFF"/>
                </a:solidFill>
                <a:latin typeface="Times New Roman"/>
              </a:rPr>
              <a:t> </a:t>
            </a:r>
            <a:r>
              <a:rPr lang="ru-RU" sz="2400" i="1">
                <a:solidFill>
                  <a:srgbClr val="FFFFFF"/>
                </a:solidFill>
                <a:latin typeface="Times New Roman"/>
              </a:rPr>
              <a:t>Kate </a:t>
            </a:r>
            <a:r>
              <a:rPr lang="ru-RU" sz="2400">
                <a:solidFill>
                  <a:srgbClr val="FFFFFF"/>
                </a:solidFill>
                <a:latin typeface="Times New Roman"/>
              </a:rPr>
              <a:t>liked a lot of sugar in her tea. 3. Yesterday I had dinner </a:t>
            </a:r>
            <a:r>
              <a:rPr lang="ru-RU" sz="2400" i="1">
                <a:solidFill>
                  <a:srgbClr val="FFFFFF"/>
                </a:solidFill>
                <a:latin typeface="Times New Roman"/>
              </a:rPr>
              <a:t>with a friend of  mine</a:t>
            </a:r>
            <a:r>
              <a:rPr lang="ru-RU" sz="2400">
                <a:solidFill>
                  <a:srgbClr val="FFFFFF"/>
                </a:solidFill>
                <a:latin typeface="Times New Roman"/>
              </a:rPr>
              <a:t>. 3. He came home </a:t>
            </a:r>
            <a:r>
              <a:rPr lang="ru-RU" sz="2400" i="1">
                <a:solidFill>
                  <a:srgbClr val="FFFFFF"/>
                </a:solidFill>
                <a:latin typeface="Times New Roman"/>
              </a:rPr>
              <a:t>late</a:t>
            </a:r>
            <a:r>
              <a:rPr lang="ru-RU" sz="2400">
                <a:solidFill>
                  <a:srgbClr val="FFFFFF"/>
                </a:solidFill>
                <a:latin typeface="Times New Roman"/>
              </a:rPr>
              <a:t> at </a:t>
            </a:r>
            <a:r>
              <a:rPr lang="ru-RU" sz="2400" i="1">
                <a:solidFill>
                  <a:srgbClr val="FFFFFF"/>
                </a:solidFill>
                <a:latin typeface="Times New Roman"/>
              </a:rPr>
              <a:t> night</a:t>
            </a:r>
            <a:r>
              <a:rPr lang="ru-RU" sz="2400">
                <a:solidFill>
                  <a:srgbClr val="FFFFFF"/>
                </a:solidFill>
                <a:latin typeface="Times New Roman"/>
              </a:rPr>
              <a:t>. 4. This morning I listened to the </a:t>
            </a:r>
            <a:r>
              <a:rPr lang="ru-RU" sz="2400" i="1">
                <a:solidFill>
                  <a:srgbClr val="FFFFFF"/>
                </a:solidFill>
                <a:latin typeface="Times New Roman"/>
              </a:rPr>
              <a:t>eight o’clock news</a:t>
            </a:r>
            <a:r>
              <a:rPr lang="ru-RU" sz="2400">
                <a:solidFill>
                  <a:srgbClr val="FFFFFF"/>
                </a:solidFill>
                <a:latin typeface="Times New Roman"/>
              </a:rPr>
              <a:t>. 5. They went out together to </a:t>
            </a:r>
            <a:r>
              <a:rPr lang="ru-RU" sz="2400" i="1">
                <a:solidFill>
                  <a:srgbClr val="FFFFFF"/>
                </a:solidFill>
                <a:latin typeface="Times New Roman"/>
              </a:rPr>
              <a:t>the cinema</a:t>
            </a:r>
            <a:r>
              <a:rPr lang="ru-RU" sz="2400">
                <a:solidFill>
                  <a:srgbClr val="FFFFFF"/>
                </a:solidFill>
                <a:latin typeface="Times New Roman"/>
              </a:rPr>
              <a:t>.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</Words>
  <PresentationFormat>Экран (4:3)</PresentationFormat>
  <Paragraphs>5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29</vt:i4>
      </vt:variant>
    </vt:vector>
  </HeadingPairs>
  <TitlesOfParts>
    <vt:vector size="31" baseType="lpstr">
      <vt:lpstr>Office Theme</vt:lpstr>
      <vt:lpstr>Office Theme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Oem</cp:lastModifiedBy>
  <cp:revision>2</cp:revision>
  <dcterms:modified xsi:type="dcterms:W3CDTF">2022-12-05T02:40:33Z</dcterms:modified>
</cp:coreProperties>
</file>