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4" r:id="rId6"/>
    <p:sldId id="259" r:id="rId7"/>
    <p:sldId id="260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06EA-1677-464D-95D5-996DF77D7C7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B5C9-20C9-496E-BE98-510CD94B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54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06EA-1677-464D-95D5-996DF77D7C7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B5C9-20C9-496E-BE98-510CD94B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2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06EA-1677-464D-95D5-996DF77D7C7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B5C9-20C9-496E-BE98-510CD94B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6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06EA-1677-464D-95D5-996DF77D7C7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B5C9-20C9-496E-BE98-510CD94B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90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06EA-1677-464D-95D5-996DF77D7C7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B5C9-20C9-496E-BE98-510CD94B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75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06EA-1677-464D-95D5-996DF77D7C7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B5C9-20C9-496E-BE98-510CD94B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62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06EA-1677-464D-95D5-996DF77D7C7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B5C9-20C9-496E-BE98-510CD94B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35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06EA-1677-464D-95D5-996DF77D7C7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B5C9-20C9-496E-BE98-510CD94B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11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06EA-1677-464D-95D5-996DF77D7C7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B5C9-20C9-496E-BE98-510CD94B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22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06EA-1677-464D-95D5-996DF77D7C7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B5C9-20C9-496E-BE98-510CD94B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16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06EA-1677-464D-95D5-996DF77D7C7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B5C9-20C9-496E-BE98-510CD94B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505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A06EA-1677-464D-95D5-996DF77D7C74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3B5C9-20C9-496E-BE98-510CD94B7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86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0787"/>
          </a:xfrm>
        </p:spPr>
        <p:txBody>
          <a:bodyPr>
            <a:normAutofit/>
          </a:bodyPr>
          <a:lstStyle/>
          <a:p>
            <a:r>
              <a:rPr lang="ru-RU" b="1" dirty="0" smtClean="0"/>
              <a:t>Указательные местоимения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36837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This - that</a:t>
            </a:r>
          </a:p>
          <a:p>
            <a:r>
              <a:rPr lang="en-US" sz="6000" b="1" dirty="0" smtClean="0">
                <a:solidFill>
                  <a:srgbClr val="C00000"/>
                </a:solidFill>
              </a:rPr>
              <a:t>These - those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236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75" y="95250"/>
            <a:ext cx="5495926" cy="8096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Фонетическая зарядка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904875"/>
            <a:ext cx="93154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395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6" y="200024"/>
            <a:ext cx="10258424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748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42875"/>
            <a:ext cx="11082337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66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66700"/>
            <a:ext cx="97536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24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361950"/>
            <a:ext cx="9753600" cy="59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525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6" y="104774"/>
            <a:ext cx="10639424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229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295274"/>
            <a:ext cx="81534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88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80975"/>
            <a:ext cx="91440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496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Произвольный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Указательные местоимения</vt:lpstr>
      <vt:lpstr>Фонетическая зарядка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Указательные местоимения</dc:title>
  <dc:creator>Светлана Подлужная</dc:creator>
  <cp:lastModifiedBy>bait</cp:lastModifiedBy>
  <cp:revision>3</cp:revision>
  <dcterms:created xsi:type="dcterms:W3CDTF">2020-05-10T11:45:42Z</dcterms:created>
  <dcterms:modified xsi:type="dcterms:W3CDTF">2022-12-08T13:26:37Z</dcterms:modified>
</cp:coreProperties>
</file>