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58" r:id="rId5"/>
    <p:sldId id="264" r:id="rId6"/>
    <p:sldId id="259" r:id="rId7"/>
    <p:sldId id="260" r:id="rId8"/>
    <p:sldId id="263" r:id="rId9"/>
    <p:sldId id="265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7001" autoAdjust="0"/>
    <p:restoredTop sz="94660"/>
  </p:normalViewPr>
  <p:slideViewPr>
    <p:cSldViewPr snapToGrid="0">
      <p:cViewPr varScale="1">
        <p:scale>
          <a:sx n="73" d="100"/>
          <a:sy n="73" d="100"/>
        </p:scale>
        <p:origin x="-54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A06EA-1677-464D-95D5-996DF77D7C74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3B5C9-20C9-496E-BE98-510CD94B7A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8548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A06EA-1677-464D-95D5-996DF77D7C74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3B5C9-20C9-496E-BE98-510CD94B7A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9427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A06EA-1677-464D-95D5-996DF77D7C74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3B5C9-20C9-496E-BE98-510CD94B7A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067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A06EA-1677-464D-95D5-996DF77D7C74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3B5C9-20C9-496E-BE98-510CD94B7A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9902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A06EA-1677-464D-95D5-996DF77D7C74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3B5C9-20C9-496E-BE98-510CD94B7A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21759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A06EA-1677-464D-95D5-996DF77D7C74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3B5C9-20C9-496E-BE98-510CD94B7A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0622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A06EA-1677-464D-95D5-996DF77D7C74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3B5C9-20C9-496E-BE98-510CD94B7A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82355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A06EA-1677-464D-95D5-996DF77D7C74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3B5C9-20C9-496E-BE98-510CD94B7A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06113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A06EA-1677-464D-95D5-996DF77D7C74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3B5C9-20C9-496E-BE98-510CD94B7A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6228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A06EA-1677-464D-95D5-996DF77D7C74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3B5C9-20C9-496E-BE98-510CD94B7A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88165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A06EA-1677-464D-95D5-996DF77D7C74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3B5C9-20C9-496E-BE98-510CD94B7A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55057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2A06EA-1677-464D-95D5-996DF77D7C74}" type="datetimeFigureOut">
              <a:rPr lang="ru-RU" smtClean="0"/>
              <a:pPr/>
              <a:t>08.12.2022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03B5C9-20C9-496E-BE98-510CD94B7A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55863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220787"/>
          </a:xfrm>
        </p:spPr>
        <p:txBody>
          <a:bodyPr>
            <a:normAutofit/>
          </a:bodyPr>
          <a:lstStyle/>
          <a:p>
            <a:r>
              <a:rPr lang="ru-RU" b="1" dirty="0" smtClean="0"/>
              <a:t>Указательные местоимения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636837"/>
          </a:xfrm>
        </p:spPr>
        <p:txBody>
          <a:bodyPr>
            <a:normAutofit/>
          </a:bodyPr>
          <a:lstStyle/>
          <a:p>
            <a:r>
              <a:rPr lang="en-US" sz="6000" b="1" dirty="0" smtClean="0">
                <a:solidFill>
                  <a:srgbClr val="C00000"/>
                </a:solidFill>
              </a:rPr>
              <a:t>This - that</a:t>
            </a:r>
          </a:p>
          <a:p>
            <a:r>
              <a:rPr lang="en-US" sz="6000" b="1" dirty="0" smtClean="0">
                <a:solidFill>
                  <a:srgbClr val="C00000"/>
                </a:solidFill>
              </a:rPr>
              <a:t>These - those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82362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75" y="95250"/>
            <a:ext cx="5495926" cy="809625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Фонетическая зарядка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3525" y="904875"/>
            <a:ext cx="9315450" cy="530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539537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826" y="200024"/>
            <a:ext cx="10258424" cy="631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67483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875" y="142875"/>
            <a:ext cx="11082337" cy="631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03662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7300" y="266700"/>
            <a:ext cx="9753600" cy="627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382474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9650" y="361950"/>
            <a:ext cx="9753600" cy="5929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852584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776" y="104774"/>
            <a:ext cx="10639424" cy="6296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122931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7925" y="295274"/>
            <a:ext cx="8153400" cy="618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468859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9700" y="180975"/>
            <a:ext cx="9144000" cy="636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34967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10</Words>
  <Application>Microsoft Office PowerPoint</Application>
  <PresentationFormat>Произвольный</PresentationFormat>
  <Paragraphs>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Указательные местоимения</vt:lpstr>
      <vt:lpstr>Фонетическая зарядка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Указательные местоимения</dc:title>
  <dc:creator>Светлана Подлужная</dc:creator>
  <cp:lastModifiedBy>bait</cp:lastModifiedBy>
  <cp:revision>3</cp:revision>
  <dcterms:created xsi:type="dcterms:W3CDTF">2020-05-10T11:45:42Z</dcterms:created>
  <dcterms:modified xsi:type="dcterms:W3CDTF">2022-12-08T13:26:37Z</dcterms:modified>
</cp:coreProperties>
</file>