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32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316" r:id="rId32"/>
    <p:sldId id="317" r:id="rId33"/>
    <p:sldId id="318" r:id="rId34"/>
    <p:sldId id="319" r:id="rId35"/>
    <p:sldId id="320" r:id="rId36"/>
    <p:sldId id="321" r:id="rId37"/>
    <p:sldId id="285" r:id="rId38"/>
    <p:sldId id="286" r:id="rId39"/>
    <p:sldId id="287" r:id="rId40"/>
    <p:sldId id="288" r:id="rId41"/>
    <p:sldId id="289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290" r:id="rId53"/>
    <p:sldId id="291" r:id="rId54"/>
    <p:sldId id="303" r:id="rId55"/>
    <p:sldId id="304" r:id="rId56"/>
    <p:sldId id="305" r:id="rId57"/>
    <p:sldId id="307" r:id="rId58"/>
    <p:sldId id="308" r:id="rId59"/>
    <p:sldId id="309" r:id="rId60"/>
    <p:sldId id="310" r:id="rId61"/>
    <p:sldId id="315" r:id="rId62"/>
    <p:sldId id="314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72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3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722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124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7350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119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92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81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521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5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17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959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896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8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67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53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18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221088"/>
            <a:ext cx="6696744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Варианты оформления и подачи простых и сложных десертов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07.12.2022      Каратаева Н.Д.</a:t>
            </a:r>
            <a:endParaRPr lang="ru-RU" sz="3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36712"/>
            <a:ext cx="748883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08720"/>
            <a:ext cx="752534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770485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6264696" cy="579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Желе из винограда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968" y="1241376"/>
            <a:ext cx="748883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110" y="332656"/>
            <a:ext cx="8229600" cy="49006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Бананы в шоколадно-ореховом соусе</a:t>
            </a:r>
            <a:endParaRPr lang="ru-RU" sz="28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72008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Клубника со сливками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24744"/>
            <a:ext cx="741682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Бананы запеченные в шоколаде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13385"/>
            <a:ext cx="7632847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Фруктовое канапе</a:t>
            </a:r>
            <a:endParaRPr lang="ru-RU" sz="28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908720"/>
            <a:ext cx="741682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Желе в апельсине</a:t>
            </a:r>
            <a:endParaRPr lang="ru-RU" sz="28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85392"/>
            <a:ext cx="698477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980728"/>
            <a:ext cx="7164288" cy="38807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Для современного человека десерт - это уже давно не просто сладкая еда. Это способ повысить настроение, создать праздничную атмосферу, порадовать близких, сделать приятное гостям. Помимо этого сладости позволяют не просто утолять голод, но и стимулируют работу мозга, благодаря высокому содержанию глюкозы. Недаром людям, занимающимся интенсивным умственным трудом, рекомендуют есть сладкое.</a:t>
            </a:r>
          </a:p>
        </p:txBody>
      </p:sp>
    </p:spTree>
    <p:extLst>
      <p:ext uri="{BB962C8B-B14F-4D97-AF65-F5344CB8AC3E}">
        <p14:creationId xmlns:p14="http://schemas.microsoft.com/office/powerpoint/2010/main" val="487608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Овощные кексы</a:t>
            </a:r>
            <a:endParaRPr lang="ru-RU" sz="28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052736"/>
            <a:ext cx="662473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332656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Шоколадно – фруктовое </a:t>
            </a:r>
            <a:r>
              <a:rPr lang="ru-RU" sz="3200" b="1" dirty="0" err="1" smtClean="0"/>
              <a:t>фондю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3992" y="1124744"/>
            <a:ext cx="7272808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Банановое </a:t>
            </a:r>
            <a:r>
              <a:rPr lang="ru-RU" sz="3200" b="1" dirty="0" err="1" smtClean="0"/>
              <a:t>фламбе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55272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Фрукты томленые в красном вине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09043"/>
            <a:ext cx="727280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Пудинг с хурмой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734481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Фрукты запеченные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001164"/>
            <a:ext cx="5184575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720080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Засахаренные цветы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75690"/>
            <a:ext cx="5688632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Украшения из шоколада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052736"/>
            <a:ext cx="590465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Апельсины в карамели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2871" y="980728"/>
            <a:ext cx="705678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7632848" cy="557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068" y="332656"/>
            <a:ext cx="6589199" cy="12808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Яблоки в карамели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54562" y="1124744"/>
            <a:ext cx="4859047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Фруктовые салаты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84079"/>
            <a:ext cx="7158442" cy="4680520"/>
          </a:xfrm>
        </p:spPr>
      </p:pic>
    </p:spTree>
    <p:extLst>
      <p:ext uri="{BB962C8B-B14F-4D97-AF65-F5344CB8AC3E}">
        <p14:creationId xmlns:p14="http://schemas.microsoft.com/office/powerpoint/2010/main" val="1436455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7638101" cy="5184576"/>
          </a:xfrm>
        </p:spPr>
      </p:pic>
    </p:spTree>
    <p:extLst>
      <p:ext uri="{BB962C8B-B14F-4D97-AF65-F5344CB8AC3E}">
        <p14:creationId xmlns:p14="http://schemas.microsoft.com/office/powerpoint/2010/main" val="1702171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7400821" cy="5328592"/>
          </a:xfrm>
        </p:spPr>
      </p:pic>
    </p:spTree>
    <p:extLst>
      <p:ext uri="{BB962C8B-B14F-4D97-AF65-F5344CB8AC3E}">
        <p14:creationId xmlns:p14="http://schemas.microsoft.com/office/powerpoint/2010/main" val="2034503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r="6177" b="17092"/>
          <a:stretch/>
        </p:blipFill>
        <p:spPr>
          <a:xfrm>
            <a:off x="1403648" y="1268760"/>
            <a:ext cx="7056784" cy="468052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8437" r="14458"/>
          <a:stretch/>
        </p:blipFill>
        <p:spPr>
          <a:xfrm>
            <a:off x="1691680" y="260648"/>
            <a:ext cx="5112568" cy="7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28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7" y="624110"/>
            <a:ext cx="7560840" cy="12808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Фруктовый салат в шоколадной тарелке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7808868" cy="4824536"/>
          </a:xfrm>
        </p:spPr>
      </p:pic>
    </p:spTree>
    <p:extLst>
      <p:ext uri="{BB962C8B-B14F-4D97-AF65-F5344CB8AC3E}">
        <p14:creationId xmlns:p14="http://schemas.microsoft.com/office/powerpoint/2010/main" val="1491131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Фруктовые салаты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150652" cy="4824536"/>
          </a:xfrm>
        </p:spPr>
      </p:pic>
    </p:spTree>
    <p:extLst>
      <p:ext uri="{BB962C8B-B14F-4D97-AF65-F5344CB8AC3E}">
        <p14:creationId xmlns:p14="http://schemas.microsoft.com/office/powerpoint/2010/main" val="3952216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     Шоколадная феерия</a:t>
            </a:r>
            <a:endParaRPr lang="ru-RU" sz="40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96752"/>
            <a:ext cx="590465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062" t="-12500" r="-2062" b="12500"/>
          <a:stretch/>
        </p:blipFill>
        <p:spPr bwMode="auto">
          <a:xfrm>
            <a:off x="1403648" y="404664"/>
            <a:ext cx="748883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20688"/>
            <a:ext cx="705678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08720"/>
            <a:ext cx="7488832" cy="579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80368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Фрукты в шоколаде</a:t>
            </a:r>
            <a:endParaRPr lang="ru-RU" sz="3200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40768"/>
            <a:ext cx="511256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92696"/>
            <a:ext cx="748883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1522" y="620688"/>
            <a:ext cx="6347713" cy="1320800"/>
          </a:xfrm>
        </p:spPr>
        <p:txBody>
          <a:bodyPr>
            <a:normAutofit/>
          </a:bodyPr>
          <a:lstStyle/>
          <a:p>
            <a:r>
              <a:rPr lang="ru-RU" sz="3200" b="1" dirty="0"/>
              <a:t>М</a:t>
            </a:r>
            <a:r>
              <a:rPr lang="ru-RU" sz="3200" b="1" dirty="0" smtClean="0"/>
              <a:t>ороженное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7373619" cy="4608512"/>
          </a:xfrm>
        </p:spPr>
      </p:pic>
    </p:spTree>
    <p:extLst>
      <p:ext uri="{BB962C8B-B14F-4D97-AF65-F5344CB8AC3E}">
        <p14:creationId xmlns:p14="http://schemas.microsoft.com/office/powerpoint/2010/main" val="35917545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589199" cy="1280890"/>
          </a:xfrm>
        </p:spPr>
        <p:txBody>
          <a:bodyPr/>
          <a:lstStyle/>
          <a:p>
            <a:pPr algn="ctr"/>
            <a:r>
              <a:rPr lang="ru-RU" dirty="0" smtClean="0"/>
              <a:t>  </a:t>
            </a:r>
            <a:r>
              <a:rPr lang="ru-RU" sz="3200" b="1" dirty="0" smtClean="0"/>
              <a:t>Мороженное </a:t>
            </a:r>
            <a:br>
              <a:rPr lang="ru-RU" sz="3200" b="1" dirty="0" smtClean="0"/>
            </a:br>
            <a:r>
              <a:rPr lang="ru-RU" sz="3200" b="1" dirty="0" smtClean="0"/>
              <a:t>в шоколадной вазочке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83" y="1628800"/>
            <a:ext cx="7434340" cy="4091861"/>
          </a:xfrm>
        </p:spPr>
      </p:pic>
    </p:spTree>
    <p:extLst>
      <p:ext uri="{BB962C8B-B14F-4D97-AF65-F5344CB8AC3E}">
        <p14:creationId xmlns:p14="http://schemas.microsoft.com/office/powerpoint/2010/main" val="2679387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620688"/>
            <a:ext cx="6347713" cy="1320800"/>
          </a:xfrm>
        </p:spPr>
        <p:txBody>
          <a:bodyPr/>
          <a:lstStyle/>
          <a:p>
            <a:r>
              <a:rPr lang="ru-RU" sz="4000" b="1" dirty="0" smtClean="0"/>
              <a:t>Панакота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6528725" cy="4896544"/>
          </a:xfrm>
        </p:spPr>
      </p:pic>
    </p:spTree>
    <p:extLst>
      <p:ext uri="{BB962C8B-B14F-4D97-AF65-F5344CB8AC3E}">
        <p14:creationId xmlns:p14="http://schemas.microsoft.com/office/powerpoint/2010/main" val="4031386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4110"/>
            <a:ext cx="6589199" cy="1280890"/>
          </a:xfrm>
        </p:spPr>
        <p:txBody>
          <a:bodyPr/>
          <a:lstStyle/>
          <a:p>
            <a:pPr algn="ctr"/>
            <a:r>
              <a:rPr lang="ru-RU" sz="4000" b="1" dirty="0" smtClean="0"/>
              <a:t>Чизкейк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4555"/>
            <a:ext cx="7779269" cy="5079709"/>
          </a:xfrm>
        </p:spPr>
      </p:pic>
    </p:spTree>
    <p:extLst>
      <p:ext uri="{BB962C8B-B14F-4D97-AF65-F5344CB8AC3E}">
        <p14:creationId xmlns:p14="http://schemas.microsoft.com/office/powerpoint/2010/main" val="1333244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20688"/>
            <a:ext cx="5976664" cy="5785604"/>
          </a:xfrm>
        </p:spPr>
      </p:pic>
    </p:spTree>
    <p:extLst>
      <p:ext uri="{BB962C8B-B14F-4D97-AF65-F5344CB8AC3E}">
        <p14:creationId xmlns:p14="http://schemas.microsoft.com/office/powerpoint/2010/main" val="3576514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995334" cy="5328592"/>
          </a:xfrm>
        </p:spPr>
      </p:pic>
    </p:spTree>
    <p:extLst>
      <p:ext uri="{BB962C8B-B14F-4D97-AF65-F5344CB8AC3E}">
        <p14:creationId xmlns:p14="http://schemas.microsoft.com/office/powerpoint/2010/main" val="1268123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Яблоки фаршированные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/>
          <a:stretch/>
        </p:blipFill>
        <p:spPr>
          <a:xfrm>
            <a:off x="1187624" y="1412776"/>
            <a:ext cx="6896514" cy="4680520"/>
          </a:xfrm>
        </p:spPr>
      </p:pic>
    </p:spTree>
    <p:extLst>
      <p:ext uri="{BB962C8B-B14F-4D97-AF65-F5344CB8AC3E}">
        <p14:creationId xmlns:p14="http://schemas.microsoft.com/office/powerpoint/2010/main" val="17604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899592" y="1412776"/>
            <a:ext cx="7983129" cy="4536504"/>
          </a:xfrm>
        </p:spPr>
      </p:pic>
    </p:spTree>
    <p:extLst>
      <p:ext uri="{BB962C8B-B14F-4D97-AF65-F5344CB8AC3E}">
        <p14:creationId xmlns:p14="http://schemas.microsoft.com/office/powerpoint/2010/main" val="4086006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7560839" cy="54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6589199" cy="1280890"/>
          </a:xfrm>
        </p:spPr>
        <p:txBody>
          <a:bodyPr/>
          <a:lstStyle/>
          <a:p>
            <a:pPr algn="ctr"/>
            <a:r>
              <a:rPr lang="ru-RU" b="1" dirty="0" smtClean="0"/>
              <a:t>Запеченные фрукты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412776"/>
            <a:ext cx="6770713" cy="5078035"/>
          </a:xfrm>
        </p:spPr>
      </p:pic>
    </p:spTree>
    <p:extLst>
      <p:ext uri="{BB962C8B-B14F-4D97-AF65-F5344CB8AC3E}">
        <p14:creationId xmlns:p14="http://schemas.microsoft.com/office/powerpoint/2010/main" val="129098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6" b="13833"/>
          <a:stretch/>
        </p:blipFill>
        <p:spPr>
          <a:xfrm>
            <a:off x="1619672" y="1052736"/>
            <a:ext cx="7158928" cy="4968552"/>
          </a:xfrm>
        </p:spPr>
      </p:pic>
    </p:spTree>
    <p:extLst>
      <p:ext uri="{BB962C8B-B14F-4D97-AF65-F5344CB8AC3E}">
        <p14:creationId xmlns:p14="http://schemas.microsoft.com/office/powerpoint/2010/main" val="1539368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6589199" cy="1280890"/>
          </a:xfrm>
        </p:spPr>
        <p:txBody>
          <a:bodyPr/>
          <a:lstStyle/>
          <a:p>
            <a:pPr algn="ctr"/>
            <a:r>
              <a:rPr lang="ru-RU" b="1" dirty="0" err="1"/>
              <a:t>Т</a:t>
            </a:r>
            <a:r>
              <a:rPr lang="ru-RU" b="1" dirty="0" err="1" smtClean="0"/>
              <a:t>райфл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6889898" cy="5173688"/>
          </a:xfrm>
        </p:spPr>
      </p:pic>
    </p:spTree>
    <p:extLst>
      <p:ext uri="{BB962C8B-B14F-4D97-AF65-F5344CB8AC3E}">
        <p14:creationId xmlns:p14="http://schemas.microsoft.com/office/powerpoint/2010/main" val="3117469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r="8057"/>
          <a:stretch/>
        </p:blipFill>
        <p:spPr>
          <a:xfrm>
            <a:off x="1547664" y="1196751"/>
            <a:ext cx="6912768" cy="5222979"/>
          </a:xfrm>
        </p:spPr>
      </p:pic>
    </p:spTree>
    <p:extLst>
      <p:ext uri="{BB962C8B-B14F-4D97-AF65-F5344CB8AC3E}">
        <p14:creationId xmlns:p14="http://schemas.microsoft.com/office/powerpoint/2010/main" val="27727994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6589199" cy="1280890"/>
          </a:xfrm>
        </p:spPr>
        <p:txBody>
          <a:bodyPr/>
          <a:lstStyle/>
          <a:p>
            <a:pPr algn="ctr"/>
            <a:r>
              <a:rPr lang="ru-RU" b="1" dirty="0" smtClean="0"/>
              <a:t>Яблоки в карамели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064897" cy="4680520"/>
          </a:xfrm>
        </p:spPr>
      </p:pic>
    </p:spTree>
    <p:extLst>
      <p:ext uri="{BB962C8B-B14F-4D97-AF65-F5344CB8AC3E}">
        <p14:creationId xmlns:p14="http://schemas.microsoft.com/office/powerpoint/2010/main" val="8501523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656"/>
            <a:ext cx="6336704" cy="6336704"/>
          </a:xfrm>
        </p:spPr>
      </p:pic>
    </p:spTree>
    <p:extLst>
      <p:ext uri="{BB962C8B-B14F-4D97-AF65-F5344CB8AC3E}">
        <p14:creationId xmlns:p14="http://schemas.microsoft.com/office/powerpoint/2010/main" val="22519077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347713" cy="1320800"/>
          </a:xfrm>
        </p:spPr>
        <p:txBody>
          <a:bodyPr/>
          <a:lstStyle/>
          <a:p>
            <a:pPr algn="ctr"/>
            <a:r>
              <a:rPr lang="ru-RU" b="1" dirty="0" smtClean="0"/>
              <a:t>Фаршированные фрукты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6724106" cy="5040560"/>
          </a:xfrm>
        </p:spPr>
      </p:pic>
    </p:spTree>
    <p:extLst>
      <p:ext uri="{BB962C8B-B14F-4D97-AF65-F5344CB8AC3E}">
        <p14:creationId xmlns:p14="http://schemas.microsoft.com/office/powerpoint/2010/main" val="2269974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565" y="332656"/>
            <a:ext cx="7697915" cy="1280890"/>
          </a:xfrm>
        </p:spPr>
        <p:txBody>
          <a:bodyPr>
            <a:normAutofit/>
          </a:bodyPr>
          <a:lstStyle/>
          <a:p>
            <a:r>
              <a:rPr lang="ru-RU" b="1" dirty="0" smtClean="0"/>
              <a:t>Конвертики из слоенного теста с фруктово-ягодной начинкой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2" y="1916832"/>
            <a:ext cx="7595646" cy="4392488"/>
          </a:xfrm>
        </p:spPr>
      </p:pic>
    </p:spTree>
    <p:extLst>
      <p:ext uri="{BB962C8B-B14F-4D97-AF65-F5344CB8AC3E}">
        <p14:creationId xmlns:p14="http://schemas.microsoft.com/office/powerpoint/2010/main" val="310527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76672"/>
            <a:ext cx="6589199" cy="1280890"/>
          </a:xfrm>
        </p:spPr>
        <p:txBody>
          <a:bodyPr/>
          <a:lstStyle/>
          <a:p>
            <a:r>
              <a:rPr lang="ru-RU" b="1" dirty="0" smtClean="0"/>
              <a:t>Вишневый штрудель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57562"/>
            <a:ext cx="5681578" cy="3778250"/>
          </a:xfrm>
        </p:spPr>
      </p:pic>
    </p:spTree>
    <p:extLst>
      <p:ext uri="{BB962C8B-B14F-4D97-AF65-F5344CB8AC3E}">
        <p14:creationId xmlns:p14="http://schemas.microsoft.com/office/powerpoint/2010/main" val="7601920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Блинчики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6911138" cy="4608512"/>
          </a:xfrm>
        </p:spPr>
      </p:pic>
    </p:spTree>
    <p:extLst>
      <p:ext uri="{BB962C8B-B14F-4D97-AF65-F5344CB8AC3E}">
        <p14:creationId xmlns:p14="http://schemas.microsoft.com/office/powerpoint/2010/main" val="394636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92696"/>
            <a:ext cx="763284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52736"/>
            <a:ext cx="7508555" cy="4968552"/>
          </a:xfrm>
        </p:spPr>
      </p:pic>
    </p:spTree>
    <p:extLst>
      <p:ext uri="{BB962C8B-B14F-4D97-AF65-F5344CB8AC3E}">
        <p14:creationId xmlns:p14="http://schemas.microsoft.com/office/powerpoint/2010/main" val="23206109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577311" cy="4968552"/>
          </a:xfrm>
        </p:spPr>
      </p:pic>
    </p:spTree>
    <p:extLst>
      <p:ext uri="{BB962C8B-B14F-4D97-AF65-F5344CB8AC3E}">
        <p14:creationId xmlns:p14="http://schemas.microsoft.com/office/powerpoint/2010/main" val="32245094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36912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Спасибо за внимание!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41985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620688"/>
            <a:ext cx="633670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7056784" cy="531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548681"/>
            <a:ext cx="72008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176</TotalTime>
  <Words>153</Words>
  <Application>Microsoft Office PowerPoint</Application>
  <PresentationFormat>Экран (4:3)</PresentationFormat>
  <Paragraphs>36</Paragraphs>
  <Slides>62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6" baseType="lpstr">
      <vt:lpstr>Arial</vt:lpstr>
      <vt:lpstr>Century Gothic</vt:lpstr>
      <vt:lpstr>Wingdings 3</vt:lpstr>
      <vt:lpstr>Легкий дым</vt:lpstr>
      <vt:lpstr>   Варианты оформления и подачи простых и сложных десертов   07.12.2022      Каратаева Н.Д.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Желе из винограда</vt:lpstr>
      <vt:lpstr>Бананы в шоколадно-ореховом соусе</vt:lpstr>
      <vt:lpstr>Клубника со сливками</vt:lpstr>
      <vt:lpstr>Бананы запеченные в шоколаде</vt:lpstr>
      <vt:lpstr>Фруктовое канапе</vt:lpstr>
      <vt:lpstr>Желе в апельсине</vt:lpstr>
      <vt:lpstr>Овощные кексы</vt:lpstr>
      <vt:lpstr>Шоколадно – фруктовое фондю</vt:lpstr>
      <vt:lpstr>Банановое фламбе</vt:lpstr>
      <vt:lpstr>Фрукты томленые в красном вине</vt:lpstr>
      <vt:lpstr>Пудинг с хурмой</vt:lpstr>
      <vt:lpstr>Фрукты запеченные</vt:lpstr>
      <vt:lpstr>Презентация PowerPoint</vt:lpstr>
      <vt:lpstr>Засахаренные цветы</vt:lpstr>
      <vt:lpstr>Украшения из шоколада</vt:lpstr>
      <vt:lpstr>Апельсины в карамели</vt:lpstr>
      <vt:lpstr>Яблоки в карамели</vt:lpstr>
      <vt:lpstr>Фруктовые салаты</vt:lpstr>
      <vt:lpstr>Презентация PowerPoint</vt:lpstr>
      <vt:lpstr>Презентация PowerPoint</vt:lpstr>
      <vt:lpstr>Презентация PowerPoint</vt:lpstr>
      <vt:lpstr>Фруктовый салат в шоколадной тарелке</vt:lpstr>
      <vt:lpstr>Фруктовые салаты </vt:lpstr>
      <vt:lpstr>     Шоколадная феерия</vt:lpstr>
      <vt:lpstr>Презентация PowerPoint</vt:lpstr>
      <vt:lpstr>Презентация PowerPoint</vt:lpstr>
      <vt:lpstr>Фрукты в шоколаде</vt:lpstr>
      <vt:lpstr>Презентация PowerPoint</vt:lpstr>
      <vt:lpstr>Мороженное</vt:lpstr>
      <vt:lpstr>  Мороженное  в шоколадной вазочке</vt:lpstr>
      <vt:lpstr>Панакота</vt:lpstr>
      <vt:lpstr>Чизкейк</vt:lpstr>
      <vt:lpstr>Презентация PowerPoint</vt:lpstr>
      <vt:lpstr>Презентация PowerPoint</vt:lpstr>
      <vt:lpstr>Яблоки фаршированные</vt:lpstr>
      <vt:lpstr>Презентация PowerPoint</vt:lpstr>
      <vt:lpstr>Запеченные фрукты</vt:lpstr>
      <vt:lpstr>Презентация PowerPoint</vt:lpstr>
      <vt:lpstr>Трайфл</vt:lpstr>
      <vt:lpstr>Презентация PowerPoint</vt:lpstr>
      <vt:lpstr>Яблоки в карамели</vt:lpstr>
      <vt:lpstr>Презентация PowerPoint</vt:lpstr>
      <vt:lpstr>Фаршированные фрукты</vt:lpstr>
      <vt:lpstr>Конвертики из слоенного теста с фруктово-ягодной начинкой</vt:lpstr>
      <vt:lpstr>Вишневый штрудель</vt:lpstr>
      <vt:lpstr>Блинчики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</dc:creator>
  <cp:lastModifiedBy>дом</cp:lastModifiedBy>
  <cp:revision>25</cp:revision>
  <dcterms:created xsi:type="dcterms:W3CDTF">2014-10-20T07:46:10Z</dcterms:created>
  <dcterms:modified xsi:type="dcterms:W3CDTF">2022-12-06T04:18:39Z</dcterms:modified>
</cp:coreProperties>
</file>