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9886-4F8E-489B-8467-9BAD949060B4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D655-0D1F-490A-A6A9-7E39BBF74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9886-4F8E-489B-8467-9BAD949060B4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D655-0D1F-490A-A6A9-7E39BBF74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9886-4F8E-489B-8467-9BAD949060B4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D655-0D1F-490A-A6A9-7E39BBF74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9886-4F8E-489B-8467-9BAD949060B4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D655-0D1F-490A-A6A9-7E39BBF74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9886-4F8E-489B-8467-9BAD949060B4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D655-0D1F-490A-A6A9-7E39BBF74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9886-4F8E-489B-8467-9BAD949060B4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D655-0D1F-490A-A6A9-7E39BBF74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9886-4F8E-489B-8467-9BAD949060B4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D655-0D1F-490A-A6A9-7E39BBF74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9886-4F8E-489B-8467-9BAD949060B4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D655-0D1F-490A-A6A9-7E39BBF74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9886-4F8E-489B-8467-9BAD949060B4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D655-0D1F-490A-A6A9-7E39BBF74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9886-4F8E-489B-8467-9BAD949060B4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D655-0D1F-490A-A6A9-7E39BBF74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9886-4F8E-489B-8467-9BAD949060B4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D655-0D1F-490A-A6A9-7E39BBF74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A9886-4F8E-489B-8467-9BAD949060B4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5D655-0D1F-490A-A6A9-7E39BBF74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8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8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5;&#1072;%20&#1082;&#1086;&#1085;&#1082;&#1091;&#1088;&#1089;3\&#1055;&#1088;&#1077;&#1079;&#1077;&#1085;&#1090;&#1072;&#1094;&#1080;&#1103;\&#1089;&#1083;&#1086;&#1074;&#1072;%20&#1040;&#1083;&#1080;&#1089;&#1099;%20(&#1089;&#1083;&#1072;&#1081;&#1076;%202).wma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85;&#1072;%20&#1082;&#1086;&#1085;&#1082;&#1091;&#1088;&#1089;3\&#1055;&#1088;&#1077;&#1079;&#1077;&#1085;&#1090;&#1072;&#1094;&#1080;&#1103;\&#1087;&#1077;&#1089;&#1085;&#1103;-&#1082;&#1083;&#1080;&#1087;%20(&#1089;&#1083;&#1072;&#1081;&#1076;%2022).wm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21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21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3.jpeg"/><Relationship Id="rId3" Type="http://schemas.openxmlformats.org/officeDocument/2006/relationships/image" Target="../media/image4.jpeg"/><Relationship Id="rId7" Type="http://schemas.openxmlformats.org/officeDocument/2006/relationships/image" Target="../media/image39.jpeg"/><Relationship Id="rId12" Type="http://schemas.openxmlformats.org/officeDocument/2006/relationships/image" Target="../media/image2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42.jpeg"/><Relationship Id="rId5" Type="http://schemas.openxmlformats.org/officeDocument/2006/relationships/image" Target="../media/image16.jpeg"/><Relationship Id="rId15" Type="http://schemas.openxmlformats.org/officeDocument/2006/relationships/image" Target="../media/image44.jpeg"/><Relationship Id="rId10" Type="http://schemas.openxmlformats.org/officeDocument/2006/relationships/image" Target="../media/image18.png"/><Relationship Id="rId4" Type="http://schemas.openxmlformats.org/officeDocument/2006/relationships/image" Target="../media/image15.jpeg"/><Relationship Id="rId9" Type="http://schemas.openxmlformats.org/officeDocument/2006/relationships/image" Target="../media/image41.jpeg"/><Relationship Id="rId1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8.jpeg"/><Relationship Id="rId3" Type="http://schemas.openxmlformats.org/officeDocument/2006/relationships/image" Target="../media/image15.jpeg"/><Relationship Id="rId7" Type="http://schemas.openxmlformats.org/officeDocument/2006/relationships/image" Target="../media/image40.jpeg"/><Relationship Id="rId12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21.jpeg"/><Relationship Id="rId5" Type="http://schemas.openxmlformats.org/officeDocument/2006/relationships/image" Target="../media/image5.jpeg"/><Relationship Id="rId10" Type="http://schemas.openxmlformats.org/officeDocument/2006/relationships/image" Target="../media/image42.jpeg"/><Relationship Id="rId4" Type="http://schemas.openxmlformats.org/officeDocument/2006/relationships/image" Target="../media/image16.jpeg"/><Relationship Id="rId9" Type="http://schemas.openxmlformats.org/officeDocument/2006/relationships/image" Target="../media/image18.png"/><Relationship Id="rId1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4.jpeg"/><Relationship Id="rId3" Type="http://schemas.openxmlformats.org/officeDocument/2006/relationships/image" Target="../media/image16.jpeg"/><Relationship Id="rId7" Type="http://schemas.openxmlformats.org/officeDocument/2006/relationships/image" Target="../media/image41.jpeg"/><Relationship Id="rId12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3.jpeg"/><Relationship Id="rId5" Type="http://schemas.openxmlformats.org/officeDocument/2006/relationships/image" Target="../media/image39.jpeg"/><Relationship Id="rId10" Type="http://schemas.openxmlformats.org/officeDocument/2006/relationships/image" Target="../media/image21.jpeg"/><Relationship Id="rId4" Type="http://schemas.openxmlformats.org/officeDocument/2006/relationships/image" Target="../media/image5.jpeg"/><Relationship Id="rId9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jpeg"/><Relationship Id="rId7" Type="http://schemas.openxmlformats.org/officeDocument/2006/relationships/image" Target="../media/image41.jpeg"/><Relationship Id="rId12" Type="http://schemas.openxmlformats.org/officeDocument/2006/relationships/image" Target="../media/image4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8.jpeg"/><Relationship Id="rId5" Type="http://schemas.openxmlformats.org/officeDocument/2006/relationships/image" Target="../media/image39.jpeg"/><Relationship Id="rId10" Type="http://schemas.openxmlformats.org/officeDocument/2006/relationships/image" Target="../media/image43.jpeg"/><Relationship Id="rId4" Type="http://schemas.openxmlformats.org/officeDocument/2006/relationships/image" Target="../media/image5.jpeg"/><Relationship Id="rId9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4.jpeg"/><Relationship Id="rId5" Type="http://schemas.openxmlformats.org/officeDocument/2006/relationships/image" Target="../media/image40.jpeg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4.jpeg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6.jpeg"/><Relationship Id="rId7" Type="http://schemas.openxmlformats.org/officeDocument/2006/relationships/image" Target="../media/image4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0.jpe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0.jpeg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18.png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Food and drinks</a:t>
            </a:r>
            <a:endParaRPr lang="ru-RU" sz="72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79704" y="0"/>
            <a:ext cx="2664296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Сурина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Валентина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baseline="0" dirty="0" smtClean="0">
                <a:latin typeface="+mj-lt"/>
                <a:ea typeface="+mj-ea"/>
                <a:cs typeface="+mj-cs"/>
              </a:rPr>
              <a:t>239-555-049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bread</a:t>
            </a:r>
            <a:endParaRPr lang="ru-RU" sz="6000" b="1" dirty="0"/>
          </a:p>
        </p:txBody>
      </p:sp>
      <p:pic>
        <p:nvPicPr>
          <p:cNvPr id="4" name="Содержимое 3" descr="501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132856"/>
            <a:ext cx="5562600" cy="396043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eggs</a:t>
            </a:r>
            <a:endParaRPr lang="ru-RU" sz="6000" b="1" dirty="0"/>
          </a:p>
        </p:txBody>
      </p:sp>
      <p:pic>
        <p:nvPicPr>
          <p:cNvPr id="4" name="Содержимое 3" descr="1274695606_eg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132856"/>
            <a:ext cx="5080000" cy="395401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meat</a:t>
            </a:r>
            <a:endParaRPr lang="ru-RU" sz="6000" b="1" dirty="0"/>
          </a:p>
        </p:txBody>
      </p:sp>
      <p:pic>
        <p:nvPicPr>
          <p:cNvPr id="4" name="Содержимое 3" descr="Food_Meat_and_barbecue_Meat_and_fresh_herbs_012321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916832"/>
            <a:ext cx="5681605" cy="426120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fish</a:t>
            </a:r>
            <a:endParaRPr lang="ru-RU" sz="6000" b="1" dirty="0"/>
          </a:p>
        </p:txBody>
      </p:sp>
      <p:pic>
        <p:nvPicPr>
          <p:cNvPr id="4" name="Содержимое 3" descr="foto-ryba-dorad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132856"/>
            <a:ext cx="5134225" cy="403319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tea</a:t>
            </a:r>
            <a:endParaRPr lang="ru-RU" sz="6000" b="1" dirty="0"/>
          </a:p>
        </p:txBody>
      </p:sp>
      <p:pic>
        <p:nvPicPr>
          <p:cNvPr id="4" name="Содержимое 3" descr="chai-greenfield-lotus-breeze-25x2-g-paketik_a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772816"/>
            <a:ext cx="5132442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milk</a:t>
            </a:r>
            <a:endParaRPr lang="ru-RU" sz="6000" b="1" dirty="0"/>
          </a:p>
        </p:txBody>
      </p:sp>
      <p:pic>
        <p:nvPicPr>
          <p:cNvPr id="4" name="Содержимое 3" descr="milk_b3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juice</a:t>
            </a:r>
            <a:endParaRPr lang="ru-RU" sz="6000" b="1" dirty="0"/>
          </a:p>
        </p:txBody>
      </p:sp>
      <p:pic>
        <p:nvPicPr>
          <p:cNvPr id="4" name="Содержимое 3" descr="romeo991181243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988840"/>
            <a:ext cx="4104456" cy="410445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Kate</a:t>
            </a:r>
            <a:endParaRPr lang="ru-RU" sz="6000" b="1" dirty="0"/>
          </a:p>
        </p:txBody>
      </p:sp>
      <p:pic>
        <p:nvPicPr>
          <p:cNvPr id="4" name="Содержимое 3" descr="_AUTOIMAGES_JPF840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340768"/>
            <a:ext cx="4525963" cy="4525963"/>
          </a:xfrm>
        </p:spPr>
      </p:pic>
      <p:pic>
        <p:nvPicPr>
          <p:cNvPr id="6" name="Рисунок 5" descr="1323271997_ban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412776"/>
            <a:ext cx="1683879" cy="1368152"/>
          </a:xfrm>
          <a:prstGeom prst="rect">
            <a:avLst/>
          </a:prstGeom>
        </p:spPr>
      </p:pic>
      <p:pic>
        <p:nvPicPr>
          <p:cNvPr id="7" name="Рисунок 6" descr="лемо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717032"/>
            <a:ext cx="1512168" cy="1461032"/>
          </a:xfrm>
          <a:prstGeom prst="rect">
            <a:avLst/>
          </a:prstGeom>
        </p:spPr>
      </p:pic>
      <p:pic>
        <p:nvPicPr>
          <p:cNvPr id="8" name="Рисунок 7" descr="whence_chees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484784"/>
            <a:ext cx="1584176" cy="1478564"/>
          </a:xfrm>
          <a:prstGeom prst="rect">
            <a:avLst/>
          </a:prstGeom>
        </p:spPr>
      </p:pic>
      <p:pic>
        <p:nvPicPr>
          <p:cNvPr id="9" name="Рисунок 8" descr="apple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4142402"/>
            <a:ext cx="1636856" cy="108012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5157192"/>
            <a:ext cx="216024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bananas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15616" y="2636912"/>
            <a:ext cx="18722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lemons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56176" y="2780928"/>
            <a:ext cx="230425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latin typeface="+mj-lt"/>
                <a:ea typeface="+mj-ea"/>
                <a:cs typeface="+mj-cs"/>
              </a:rPr>
              <a:t>apples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012160" y="5229200"/>
            <a:ext cx="216024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latin typeface="+mj-lt"/>
                <a:ea typeface="+mj-ea"/>
                <a:cs typeface="+mj-cs"/>
              </a:rPr>
              <a:t>cheese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Kate</a:t>
            </a:r>
            <a:endParaRPr lang="ru-RU" sz="6000" b="1" dirty="0"/>
          </a:p>
        </p:txBody>
      </p:sp>
      <p:pic>
        <p:nvPicPr>
          <p:cNvPr id="4" name="Содержимое 3" descr="_AUTOIMAGES_JPF840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340768"/>
            <a:ext cx="4525963" cy="4525963"/>
          </a:xfrm>
        </p:spPr>
      </p:pic>
      <p:pic>
        <p:nvPicPr>
          <p:cNvPr id="6" name="Рисунок 5" descr="1323271997_ban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484784"/>
            <a:ext cx="1683879" cy="1368152"/>
          </a:xfrm>
          <a:prstGeom prst="rect">
            <a:avLst/>
          </a:prstGeom>
        </p:spPr>
      </p:pic>
      <p:pic>
        <p:nvPicPr>
          <p:cNvPr id="7" name="Рисунок 6" descr="лемо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717032"/>
            <a:ext cx="1512168" cy="1461032"/>
          </a:xfrm>
          <a:prstGeom prst="rect">
            <a:avLst/>
          </a:prstGeom>
        </p:spPr>
      </p:pic>
      <p:pic>
        <p:nvPicPr>
          <p:cNvPr id="8" name="Рисунок 7" descr="whence_chees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412776"/>
            <a:ext cx="1584176" cy="1478564"/>
          </a:xfrm>
          <a:prstGeom prst="rect">
            <a:avLst/>
          </a:prstGeom>
        </p:spPr>
      </p:pic>
      <p:pic>
        <p:nvPicPr>
          <p:cNvPr id="9" name="Рисунок 8" descr="apple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4142402"/>
            <a:ext cx="1636856" cy="108012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99592" y="2636912"/>
            <a:ext cx="216024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bananas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71600" y="5157192"/>
            <a:ext cx="18722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lemons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940152" y="5229200"/>
            <a:ext cx="230425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latin typeface="+mj-lt"/>
                <a:ea typeface="+mj-ea"/>
                <a:cs typeface="+mj-cs"/>
              </a:rPr>
              <a:t>apples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156176" y="2780928"/>
            <a:ext cx="216024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latin typeface="+mj-lt"/>
                <a:ea typeface="+mj-ea"/>
                <a:cs typeface="+mj-cs"/>
              </a:rPr>
              <a:t>cheese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Alice and Kate</a:t>
            </a:r>
            <a:endParaRPr lang="ru-RU" b="1" dirty="0"/>
          </a:p>
        </p:txBody>
      </p:sp>
      <p:pic>
        <p:nvPicPr>
          <p:cNvPr id="5" name="Рисунок 4" descr="_AUTOIMAGES_JPF840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980728"/>
            <a:ext cx="1800200" cy="18002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284984"/>
            <a:ext cx="4680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you like </a:t>
            </a:r>
            <a:r>
              <a:rPr kumimoji="0" lang="en-US" sz="440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apples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940152" y="5085184"/>
            <a:ext cx="2627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No,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 don`t. </a:t>
            </a: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940152" y="3284984"/>
            <a:ext cx="24334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Yes, I do.</a:t>
            </a: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4" y="5085184"/>
            <a:ext cx="49685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you like </a:t>
            </a:r>
            <a:r>
              <a:rPr kumimoji="0" lang="en-US" sz="440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lemons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смайл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740838"/>
            <a:ext cx="1080120" cy="879673"/>
          </a:xfrm>
          <a:prstGeom prst="rect">
            <a:avLst/>
          </a:prstGeom>
        </p:spPr>
      </p:pic>
      <p:pic>
        <p:nvPicPr>
          <p:cNvPr id="11" name="Рисунок 10" descr="смайл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4509120"/>
            <a:ext cx="1008112" cy="821028"/>
          </a:xfrm>
          <a:prstGeom prst="rect">
            <a:avLst/>
          </a:prstGeom>
        </p:spPr>
      </p:pic>
      <p:pic>
        <p:nvPicPr>
          <p:cNvPr id="12" name="Рисунок 11" descr="apple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2852936"/>
            <a:ext cx="1022251" cy="674557"/>
          </a:xfrm>
          <a:prstGeom prst="rect">
            <a:avLst/>
          </a:prstGeom>
        </p:spPr>
      </p:pic>
      <p:pic>
        <p:nvPicPr>
          <p:cNvPr id="13" name="Рисунок 12" descr="лемо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4362880"/>
            <a:ext cx="1152128" cy="1113167"/>
          </a:xfrm>
          <a:prstGeom prst="rect">
            <a:avLst/>
          </a:prstGeom>
        </p:spPr>
      </p:pic>
      <p:pic>
        <p:nvPicPr>
          <p:cNvPr id="16" name="Рисунок 15" descr="42722682_1240082673_JUNF242_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1052736"/>
            <a:ext cx="1440160" cy="1800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Alice</a:t>
            </a:r>
            <a:endParaRPr lang="ru-RU" sz="6000" b="1" dirty="0"/>
          </a:p>
        </p:txBody>
      </p:sp>
      <p:pic>
        <p:nvPicPr>
          <p:cNvPr id="7" name="Рисунок 6" descr="61879900_icecreamc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412776"/>
            <a:ext cx="1172590" cy="1492970"/>
          </a:xfrm>
          <a:prstGeom prst="rect">
            <a:avLst/>
          </a:prstGeom>
        </p:spPr>
      </p:pic>
      <p:pic>
        <p:nvPicPr>
          <p:cNvPr id="8" name="Рисунок 7" descr="71017544_1907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725144"/>
            <a:ext cx="2120862" cy="1177677"/>
          </a:xfrm>
          <a:prstGeom prst="rect">
            <a:avLst/>
          </a:prstGeom>
        </p:spPr>
      </p:pic>
      <p:pic>
        <p:nvPicPr>
          <p:cNvPr id="14" name="Рисунок 13" descr="1323271997_ban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412776"/>
            <a:ext cx="1683880" cy="1368152"/>
          </a:xfrm>
          <a:prstGeom prst="rect">
            <a:avLst/>
          </a:prstGeom>
        </p:spPr>
      </p:pic>
      <p:pic>
        <p:nvPicPr>
          <p:cNvPr id="15" name="Рисунок 14" descr="apple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4725144"/>
            <a:ext cx="1843985" cy="1216800"/>
          </a:xfrm>
          <a:prstGeom prst="rect">
            <a:avLst/>
          </a:prstGeom>
        </p:spPr>
      </p:pic>
      <p:pic>
        <p:nvPicPr>
          <p:cNvPr id="16" name="Рисунок 15" descr="chai-greenfield-lotus-breeze-25x2-g-paketik_a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3068960"/>
            <a:ext cx="1872208" cy="1370147"/>
          </a:xfrm>
          <a:prstGeom prst="rect">
            <a:avLst/>
          </a:prstGeom>
        </p:spPr>
      </p:pic>
      <p:pic>
        <p:nvPicPr>
          <p:cNvPr id="20" name="Рисунок 19" descr="whence_cheese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9592" y="3246580"/>
            <a:ext cx="1512168" cy="1411358"/>
          </a:xfrm>
          <a:prstGeom prst="rect">
            <a:avLst/>
          </a:prstGeom>
        </p:spPr>
      </p:pic>
      <p:pic>
        <p:nvPicPr>
          <p:cNvPr id="11" name="Рисунок 10" descr="42722682_1240082673_JUNF242_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7864" y="1412776"/>
            <a:ext cx="2193032" cy="2741290"/>
          </a:xfrm>
          <a:prstGeom prst="rect">
            <a:avLst/>
          </a:prstGeom>
        </p:spPr>
      </p:pic>
      <p:pic>
        <p:nvPicPr>
          <p:cNvPr id="12" name="слова Алисы (слайд 2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355976" y="4221088"/>
            <a:ext cx="432048" cy="4320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Look and remember!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396552" y="335699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Do you like ____ ?</a:t>
            </a: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56176" y="2132856"/>
            <a:ext cx="24334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Yes, I do.</a:t>
            </a: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12160" y="5157192"/>
            <a:ext cx="2627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No,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 don`t. </a:t>
            </a: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смайл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221088"/>
            <a:ext cx="1512168" cy="1231543"/>
          </a:xfrm>
          <a:prstGeom prst="rect">
            <a:avLst/>
          </a:prstGeom>
        </p:spPr>
      </p:pic>
      <p:pic>
        <p:nvPicPr>
          <p:cNvPr id="8" name="Рисунок 7" descr="смайл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124744"/>
            <a:ext cx="1557865" cy="1268760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 rot="1816751">
            <a:off x="4957275" y="4361167"/>
            <a:ext cx="1553295" cy="520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9248134">
            <a:off x="4849694" y="2997197"/>
            <a:ext cx="1553295" cy="520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song “Do you like apples?”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340768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 you like apples?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dirty="0" smtClean="0">
                <a:latin typeface="+mj-lt"/>
                <a:ea typeface="+mj-ea"/>
                <a:cs typeface="+mj-cs"/>
              </a:rPr>
              <a:t>Yes, I do.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you like lemons?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baseline="0" dirty="0" smtClean="0">
                <a:latin typeface="+mj-lt"/>
                <a:ea typeface="+mj-ea"/>
                <a:cs typeface="+mj-cs"/>
              </a:rPr>
              <a:t>No, I don`t.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 you like cakes?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baseline="0" dirty="0" smtClean="0">
                <a:latin typeface="+mj-lt"/>
                <a:ea typeface="+mj-ea"/>
                <a:cs typeface="+mj-cs"/>
              </a:rPr>
              <a:t>Yes, I do.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 you like bread?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dirty="0" smtClean="0">
                <a:latin typeface="+mj-lt"/>
                <a:ea typeface="+mj-ea"/>
                <a:cs typeface="+mj-cs"/>
              </a:rPr>
              <a:t>No, I don`t.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 you like juice?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dirty="0" smtClean="0">
                <a:latin typeface="+mj-lt"/>
                <a:ea typeface="+mj-ea"/>
                <a:cs typeface="+mj-cs"/>
              </a:rPr>
              <a:t>Yes, I do.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 you like tea?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dirty="0" smtClean="0">
                <a:latin typeface="+mj-lt"/>
                <a:ea typeface="+mj-ea"/>
                <a:cs typeface="+mj-cs"/>
              </a:rPr>
              <a:t>No, I don`t.</a:t>
            </a:r>
            <a:endParaRPr kumimoji="0" lang="en-US" sz="46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смайл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556792"/>
            <a:ext cx="1768320" cy="1440160"/>
          </a:xfrm>
          <a:prstGeom prst="rect">
            <a:avLst/>
          </a:prstGeom>
        </p:spPr>
      </p:pic>
      <p:pic>
        <p:nvPicPr>
          <p:cNvPr id="6" name="Рисунок 5" descr="смайл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556792"/>
            <a:ext cx="1823114" cy="14847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есня-клип (слайд 22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76672"/>
            <a:ext cx="8272242" cy="60212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Look and find!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484784"/>
            <a:ext cx="8373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applesbananasjuicecakesmeatsweets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appl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2780928"/>
            <a:ext cx="1656184" cy="1092874"/>
          </a:xfrm>
          <a:prstGeom prst="rect">
            <a:avLst/>
          </a:prstGeom>
        </p:spPr>
      </p:pic>
      <p:pic>
        <p:nvPicPr>
          <p:cNvPr id="6" name="Рисунок 5" descr="71017544_1907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5674" y="2708921"/>
            <a:ext cx="1725635" cy="1296144"/>
          </a:xfrm>
          <a:prstGeom prst="rect">
            <a:avLst/>
          </a:prstGeom>
        </p:spPr>
      </p:pic>
      <p:pic>
        <p:nvPicPr>
          <p:cNvPr id="7" name="Рисунок 6" descr="1323271997_ban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077072"/>
            <a:ext cx="1905684" cy="1548368"/>
          </a:xfrm>
          <a:prstGeom prst="rect">
            <a:avLst/>
          </a:prstGeom>
        </p:spPr>
      </p:pic>
      <p:pic>
        <p:nvPicPr>
          <p:cNvPr id="8" name="Рисунок 7" descr="romeo991181243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2636912"/>
            <a:ext cx="1428750" cy="1428750"/>
          </a:xfrm>
          <a:prstGeom prst="rect">
            <a:avLst/>
          </a:prstGeom>
        </p:spPr>
      </p:pic>
      <p:pic>
        <p:nvPicPr>
          <p:cNvPr id="9" name="Рисунок 8" descr="torty-recepty-s-fotografiyam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8639" y="4509120"/>
            <a:ext cx="1729225" cy="1255417"/>
          </a:xfrm>
          <a:prstGeom prst="rect">
            <a:avLst/>
          </a:prstGeom>
        </p:spPr>
      </p:pic>
      <p:pic>
        <p:nvPicPr>
          <p:cNvPr id="10" name="Рисунок 9" descr="Food_Meat_and_barbecue_Meat_and_fresh_herbs_012321_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5" y="4625752"/>
            <a:ext cx="2016224" cy="15121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Look and find!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484784"/>
            <a:ext cx="8373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apples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bananas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juice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cakes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meat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sweets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appl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2780928"/>
            <a:ext cx="1656184" cy="1092874"/>
          </a:xfrm>
          <a:prstGeom prst="rect">
            <a:avLst/>
          </a:prstGeom>
        </p:spPr>
      </p:pic>
      <p:pic>
        <p:nvPicPr>
          <p:cNvPr id="6" name="Рисунок 5" descr="71017544_1907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5674" y="2708921"/>
            <a:ext cx="1725635" cy="1296144"/>
          </a:xfrm>
          <a:prstGeom prst="rect">
            <a:avLst/>
          </a:prstGeom>
        </p:spPr>
      </p:pic>
      <p:pic>
        <p:nvPicPr>
          <p:cNvPr id="7" name="Рисунок 6" descr="1323271997_ban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077072"/>
            <a:ext cx="1905684" cy="1548368"/>
          </a:xfrm>
          <a:prstGeom prst="rect">
            <a:avLst/>
          </a:prstGeom>
        </p:spPr>
      </p:pic>
      <p:pic>
        <p:nvPicPr>
          <p:cNvPr id="8" name="Рисунок 7" descr="romeo991181243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2636912"/>
            <a:ext cx="1428750" cy="1428750"/>
          </a:xfrm>
          <a:prstGeom prst="rect">
            <a:avLst/>
          </a:prstGeom>
        </p:spPr>
      </p:pic>
      <p:pic>
        <p:nvPicPr>
          <p:cNvPr id="9" name="Рисунок 8" descr="torty-recepty-s-fotografiyam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8639" y="4509120"/>
            <a:ext cx="1729225" cy="1255417"/>
          </a:xfrm>
          <a:prstGeom prst="rect">
            <a:avLst/>
          </a:prstGeom>
        </p:spPr>
      </p:pic>
      <p:pic>
        <p:nvPicPr>
          <p:cNvPr id="10" name="Рисунок 9" descr="Food_Meat_and_barbecue_Meat_and_fresh_herbs_012321_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5" y="4625752"/>
            <a:ext cx="2016224" cy="15121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do you like?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1772816"/>
            <a:ext cx="7488832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Hello! My name is _____ 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4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like ________________ 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baseline="0" noProof="0" dirty="0" smtClean="0">
                <a:latin typeface="+mj-lt"/>
                <a:ea typeface="+mj-ea"/>
                <a:cs typeface="+mj-cs"/>
              </a:rPr>
              <a:t>I</a:t>
            </a:r>
            <a:r>
              <a:rPr lang="en-US" sz="4400" b="1" noProof="0" dirty="0" smtClean="0">
                <a:latin typeface="+mj-lt"/>
                <a:ea typeface="+mj-ea"/>
                <a:cs typeface="+mj-cs"/>
              </a:rPr>
              <a:t> don`t like ___________ 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My</a:t>
            </a:r>
            <a:r>
              <a:rPr kumimoji="0" lang="en-US" sz="4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favo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u</a:t>
            </a:r>
            <a:r>
              <a:rPr kumimoji="0" lang="en-US" sz="4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rite food is ____ 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baseline="0" noProof="0" dirty="0" smtClean="0">
                <a:latin typeface="+mj-lt"/>
                <a:ea typeface="+mj-ea"/>
                <a:cs typeface="+mj-cs"/>
              </a:rPr>
              <a:t>Good Bye!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Tell me!</a:t>
            </a:r>
            <a:endParaRPr lang="ru-RU" b="1" dirty="0"/>
          </a:p>
        </p:txBody>
      </p:sp>
      <p:pic>
        <p:nvPicPr>
          <p:cNvPr id="4" name="Содержимое 3" descr="61879900_icecreamc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936104" cy="1191870"/>
          </a:xfrm>
        </p:spPr>
      </p:pic>
      <p:pic>
        <p:nvPicPr>
          <p:cNvPr id="5" name="Рисунок 4" descr="71017544_1907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484784"/>
            <a:ext cx="1951388" cy="1152128"/>
          </a:xfrm>
          <a:prstGeom prst="rect">
            <a:avLst/>
          </a:prstGeom>
        </p:spPr>
      </p:pic>
      <p:pic>
        <p:nvPicPr>
          <p:cNvPr id="6" name="Рисунок 5" descr="501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780928"/>
            <a:ext cx="2061220" cy="1157672"/>
          </a:xfrm>
          <a:prstGeom prst="rect">
            <a:avLst/>
          </a:prstGeom>
        </p:spPr>
      </p:pic>
      <p:pic>
        <p:nvPicPr>
          <p:cNvPr id="7" name="Рисунок 6" descr="1274695606_egg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1340768"/>
            <a:ext cx="1435878" cy="1296144"/>
          </a:xfrm>
          <a:prstGeom prst="rect">
            <a:avLst/>
          </a:prstGeom>
        </p:spPr>
      </p:pic>
      <p:pic>
        <p:nvPicPr>
          <p:cNvPr id="8" name="Рисунок 7" descr="1323271997_ban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1268760"/>
            <a:ext cx="1772987" cy="1440552"/>
          </a:xfrm>
          <a:prstGeom prst="rect">
            <a:avLst/>
          </a:prstGeom>
        </p:spPr>
      </p:pic>
      <p:pic>
        <p:nvPicPr>
          <p:cNvPr id="9" name="Рисунок 8" descr="apple-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2924944"/>
            <a:ext cx="1526307" cy="1292269"/>
          </a:xfrm>
          <a:prstGeom prst="rect">
            <a:avLst/>
          </a:prstGeom>
        </p:spPr>
      </p:pic>
      <p:pic>
        <p:nvPicPr>
          <p:cNvPr id="10" name="Рисунок 9" descr="chai-greenfield-lotus-breeze-25x2-g-paketik_a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19672" y="4509120"/>
            <a:ext cx="1722338" cy="1518816"/>
          </a:xfrm>
          <a:prstGeom prst="rect">
            <a:avLst/>
          </a:prstGeom>
        </p:spPr>
      </p:pic>
      <p:pic>
        <p:nvPicPr>
          <p:cNvPr id="11" name="Рисунок 10" descr="Food_Meat_and_barbecue_Meat_and_fresh_herbs_012321_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88024" y="3068960"/>
            <a:ext cx="1595669" cy="1196752"/>
          </a:xfrm>
          <a:prstGeom prst="rect">
            <a:avLst/>
          </a:prstGeom>
        </p:spPr>
      </p:pic>
      <p:pic>
        <p:nvPicPr>
          <p:cNvPr id="12" name="Рисунок 11" descr="foto-ryba-dorad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60232" y="4725144"/>
            <a:ext cx="1429699" cy="1082997"/>
          </a:xfrm>
          <a:prstGeom prst="rect">
            <a:avLst/>
          </a:prstGeom>
        </p:spPr>
      </p:pic>
      <p:pic>
        <p:nvPicPr>
          <p:cNvPr id="13" name="Рисунок 12" descr="milk_b39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509120"/>
            <a:ext cx="1080120" cy="1512168"/>
          </a:xfrm>
          <a:prstGeom prst="rect">
            <a:avLst/>
          </a:prstGeom>
        </p:spPr>
      </p:pic>
      <p:pic>
        <p:nvPicPr>
          <p:cNvPr id="14" name="Рисунок 13" descr="romeo9911812432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31840" y="4653136"/>
            <a:ext cx="1428750" cy="1428750"/>
          </a:xfrm>
          <a:prstGeom prst="rect">
            <a:avLst/>
          </a:prstGeom>
        </p:spPr>
      </p:pic>
      <p:pic>
        <p:nvPicPr>
          <p:cNvPr id="15" name="Рисунок 14" descr="torty-recepty-s-fotografiyami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60032" y="4797152"/>
            <a:ext cx="1486024" cy="1078853"/>
          </a:xfrm>
          <a:prstGeom prst="rect">
            <a:avLst/>
          </a:prstGeom>
        </p:spPr>
      </p:pic>
      <p:pic>
        <p:nvPicPr>
          <p:cNvPr id="16" name="Рисунок 15" descr="whence_cheese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987824" y="2852936"/>
            <a:ext cx="1688976" cy="1576378"/>
          </a:xfrm>
          <a:prstGeom prst="rect">
            <a:avLst/>
          </a:prstGeom>
        </p:spPr>
      </p:pic>
      <p:pic>
        <p:nvPicPr>
          <p:cNvPr id="17" name="Рисунок 16" descr="лемон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652120" y="1556792"/>
            <a:ext cx="1072997" cy="10367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Tell me!</a:t>
            </a:r>
            <a:endParaRPr lang="ru-RU" b="1" dirty="0"/>
          </a:p>
        </p:txBody>
      </p:sp>
      <p:pic>
        <p:nvPicPr>
          <p:cNvPr id="5" name="Рисунок 4" descr="71017544_1907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484784"/>
            <a:ext cx="1951388" cy="1152128"/>
          </a:xfrm>
          <a:prstGeom prst="rect">
            <a:avLst/>
          </a:prstGeom>
        </p:spPr>
      </p:pic>
      <p:pic>
        <p:nvPicPr>
          <p:cNvPr id="6" name="Рисунок 5" descr="501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780928"/>
            <a:ext cx="2061220" cy="1157672"/>
          </a:xfrm>
          <a:prstGeom prst="rect">
            <a:avLst/>
          </a:prstGeom>
        </p:spPr>
      </p:pic>
      <p:pic>
        <p:nvPicPr>
          <p:cNvPr id="7" name="Рисунок 6" descr="1274695606_egg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1340768"/>
            <a:ext cx="1435878" cy="1296144"/>
          </a:xfrm>
          <a:prstGeom prst="rect">
            <a:avLst/>
          </a:prstGeom>
        </p:spPr>
      </p:pic>
      <p:pic>
        <p:nvPicPr>
          <p:cNvPr id="8" name="Рисунок 7" descr="1323271997_ban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1268760"/>
            <a:ext cx="1772987" cy="1440552"/>
          </a:xfrm>
          <a:prstGeom prst="rect">
            <a:avLst/>
          </a:prstGeom>
        </p:spPr>
      </p:pic>
      <p:pic>
        <p:nvPicPr>
          <p:cNvPr id="9" name="Рисунок 8" descr="apple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2924944"/>
            <a:ext cx="1526307" cy="1292269"/>
          </a:xfrm>
          <a:prstGeom prst="rect">
            <a:avLst/>
          </a:prstGeom>
        </p:spPr>
      </p:pic>
      <p:pic>
        <p:nvPicPr>
          <p:cNvPr id="10" name="Рисунок 9" descr="chai-greenfield-lotus-breeze-25x2-g-paketik_a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9672" y="4509120"/>
            <a:ext cx="1722338" cy="1518816"/>
          </a:xfrm>
          <a:prstGeom prst="rect">
            <a:avLst/>
          </a:prstGeom>
        </p:spPr>
      </p:pic>
      <p:pic>
        <p:nvPicPr>
          <p:cNvPr id="11" name="Рисунок 10" descr="Food_Meat_and_barbecue_Meat_and_fresh_herbs_012321_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3068960"/>
            <a:ext cx="1595669" cy="1196752"/>
          </a:xfrm>
          <a:prstGeom prst="rect">
            <a:avLst/>
          </a:prstGeom>
        </p:spPr>
      </p:pic>
      <p:pic>
        <p:nvPicPr>
          <p:cNvPr id="12" name="Рисунок 11" descr="foto-ryba-dorad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60232" y="4725144"/>
            <a:ext cx="1429699" cy="1082997"/>
          </a:xfrm>
          <a:prstGeom prst="rect">
            <a:avLst/>
          </a:prstGeom>
        </p:spPr>
      </p:pic>
      <p:pic>
        <p:nvPicPr>
          <p:cNvPr id="13" name="Рисунок 12" descr="milk_b39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5576" y="4509120"/>
            <a:ext cx="1080120" cy="1512168"/>
          </a:xfrm>
          <a:prstGeom prst="rect">
            <a:avLst/>
          </a:prstGeom>
        </p:spPr>
      </p:pic>
      <p:pic>
        <p:nvPicPr>
          <p:cNvPr id="14" name="Рисунок 13" descr="romeo9911812432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31840" y="4653136"/>
            <a:ext cx="1428750" cy="1428750"/>
          </a:xfrm>
          <a:prstGeom prst="rect">
            <a:avLst/>
          </a:prstGeom>
        </p:spPr>
      </p:pic>
      <p:pic>
        <p:nvPicPr>
          <p:cNvPr id="15" name="Рисунок 14" descr="torty-recepty-s-fotografiyami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60032" y="4797152"/>
            <a:ext cx="1486024" cy="1078853"/>
          </a:xfrm>
          <a:prstGeom prst="rect">
            <a:avLst/>
          </a:prstGeom>
        </p:spPr>
      </p:pic>
      <p:pic>
        <p:nvPicPr>
          <p:cNvPr id="16" name="Рисунок 15" descr="whence_cheese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87824" y="2852936"/>
            <a:ext cx="1688976" cy="1576378"/>
          </a:xfrm>
          <a:prstGeom prst="rect">
            <a:avLst/>
          </a:prstGeom>
        </p:spPr>
      </p:pic>
      <p:pic>
        <p:nvPicPr>
          <p:cNvPr id="17" name="Рисунок 16" descr="лемон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52120" y="1556792"/>
            <a:ext cx="1072997" cy="10367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Tell me!</a:t>
            </a:r>
            <a:endParaRPr lang="ru-RU" b="1" dirty="0"/>
          </a:p>
        </p:txBody>
      </p:sp>
      <p:pic>
        <p:nvPicPr>
          <p:cNvPr id="6" name="Рисунок 5" descr="501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80928"/>
            <a:ext cx="2061220" cy="1157672"/>
          </a:xfrm>
          <a:prstGeom prst="rect">
            <a:avLst/>
          </a:prstGeom>
        </p:spPr>
      </p:pic>
      <p:pic>
        <p:nvPicPr>
          <p:cNvPr id="7" name="Рисунок 6" descr="1274695606_eg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340768"/>
            <a:ext cx="1435878" cy="1296144"/>
          </a:xfrm>
          <a:prstGeom prst="rect">
            <a:avLst/>
          </a:prstGeom>
        </p:spPr>
      </p:pic>
      <p:pic>
        <p:nvPicPr>
          <p:cNvPr id="8" name="Рисунок 7" descr="1323271997_ban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268760"/>
            <a:ext cx="1772987" cy="1440552"/>
          </a:xfrm>
          <a:prstGeom prst="rect">
            <a:avLst/>
          </a:prstGeom>
        </p:spPr>
      </p:pic>
      <p:pic>
        <p:nvPicPr>
          <p:cNvPr id="9" name="Рисунок 8" descr="apple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2924944"/>
            <a:ext cx="1526307" cy="1292269"/>
          </a:xfrm>
          <a:prstGeom prst="rect">
            <a:avLst/>
          </a:prstGeom>
        </p:spPr>
      </p:pic>
      <p:pic>
        <p:nvPicPr>
          <p:cNvPr id="10" name="Рисунок 9" descr="chai-greenfield-lotus-breeze-25x2-g-paketik_a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672" y="4509120"/>
            <a:ext cx="1722338" cy="1518816"/>
          </a:xfrm>
          <a:prstGeom prst="rect">
            <a:avLst/>
          </a:prstGeom>
        </p:spPr>
      </p:pic>
      <p:pic>
        <p:nvPicPr>
          <p:cNvPr id="11" name="Рисунок 10" descr="Food_Meat_and_barbecue_Meat_and_fresh_herbs_012321_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3068960"/>
            <a:ext cx="1595669" cy="1196752"/>
          </a:xfrm>
          <a:prstGeom prst="rect">
            <a:avLst/>
          </a:prstGeom>
        </p:spPr>
      </p:pic>
      <p:pic>
        <p:nvPicPr>
          <p:cNvPr id="12" name="Рисунок 11" descr="foto-ryba-dorad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0232" y="4725144"/>
            <a:ext cx="1429699" cy="1082997"/>
          </a:xfrm>
          <a:prstGeom prst="rect">
            <a:avLst/>
          </a:prstGeom>
        </p:spPr>
      </p:pic>
      <p:pic>
        <p:nvPicPr>
          <p:cNvPr id="13" name="Рисунок 12" descr="milk_b39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4509120"/>
            <a:ext cx="1080120" cy="1512168"/>
          </a:xfrm>
          <a:prstGeom prst="rect">
            <a:avLst/>
          </a:prstGeom>
        </p:spPr>
      </p:pic>
      <p:pic>
        <p:nvPicPr>
          <p:cNvPr id="14" name="Рисунок 13" descr="romeo9911812432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31840" y="4653136"/>
            <a:ext cx="1428750" cy="1428750"/>
          </a:xfrm>
          <a:prstGeom prst="rect">
            <a:avLst/>
          </a:prstGeom>
        </p:spPr>
      </p:pic>
      <p:pic>
        <p:nvPicPr>
          <p:cNvPr id="15" name="Рисунок 14" descr="torty-recepty-s-fotografiyami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60032" y="4797152"/>
            <a:ext cx="1486024" cy="1078853"/>
          </a:xfrm>
          <a:prstGeom prst="rect">
            <a:avLst/>
          </a:prstGeom>
        </p:spPr>
      </p:pic>
      <p:pic>
        <p:nvPicPr>
          <p:cNvPr id="16" name="Рисунок 15" descr="whence_cheese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87824" y="2852936"/>
            <a:ext cx="1688976" cy="1576378"/>
          </a:xfrm>
          <a:prstGeom prst="rect">
            <a:avLst/>
          </a:prstGeom>
        </p:spPr>
      </p:pic>
      <p:pic>
        <p:nvPicPr>
          <p:cNvPr id="17" name="Рисунок 16" descr="лемон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2120" y="1556792"/>
            <a:ext cx="1072997" cy="10367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Tell me!</a:t>
            </a:r>
            <a:endParaRPr lang="ru-RU" b="1" dirty="0"/>
          </a:p>
        </p:txBody>
      </p:sp>
      <p:pic>
        <p:nvPicPr>
          <p:cNvPr id="6" name="Рисунок 5" descr="501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80928"/>
            <a:ext cx="2061220" cy="1157672"/>
          </a:xfrm>
          <a:prstGeom prst="rect">
            <a:avLst/>
          </a:prstGeom>
        </p:spPr>
      </p:pic>
      <p:pic>
        <p:nvPicPr>
          <p:cNvPr id="7" name="Рисунок 6" descr="1274695606_eg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340768"/>
            <a:ext cx="1435878" cy="1296144"/>
          </a:xfrm>
          <a:prstGeom prst="rect">
            <a:avLst/>
          </a:prstGeom>
        </p:spPr>
      </p:pic>
      <p:pic>
        <p:nvPicPr>
          <p:cNvPr id="8" name="Рисунок 7" descr="1323271997_ban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268760"/>
            <a:ext cx="1772987" cy="1440552"/>
          </a:xfrm>
          <a:prstGeom prst="rect">
            <a:avLst/>
          </a:prstGeom>
        </p:spPr>
      </p:pic>
      <p:pic>
        <p:nvPicPr>
          <p:cNvPr id="9" name="Рисунок 8" descr="apple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2924944"/>
            <a:ext cx="1526307" cy="1292269"/>
          </a:xfrm>
          <a:prstGeom prst="rect">
            <a:avLst/>
          </a:prstGeom>
        </p:spPr>
      </p:pic>
      <p:pic>
        <p:nvPicPr>
          <p:cNvPr id="10" name="Рисунок 9" descr="chai-greenfield-lotus-breeze-25x2-g-paketik_a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672" y="4509120"/>
            <a:ext cx="1722338" cy="1518816"/>
          </a:xfrm>
          <a:prstGeom prst="rect">
            <a:avLst/>
          </a:prstGeom>
        </p:spPr>
      </p:pic>
      <p:pic>
        <p:nvPicPr>
          <p:cNvPr id="11" name="Рисунок 10" descr="Food_Meat_and_barbecue_Meat_and_fresh_herbs_012321_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3068960"/>
            <a:ext cx="1595669" cy="1196752"/>
          </a:xfrm>
          <a:prstGeom prst="rect">
            <a:avLst/>
          </a:prstGeom>
        </p:spPr>
      </p:pic>
      <p:pic>
        <p:nvPicPr>
          <p:cNvPr id="12" name="Рисунок 11" descr="foto-ryba-dorad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0232" y="4725144"/>
            <a:ext cx="1429699" cy="1082997"/>
          </a:xfrm>
          <a:prstGeom prst="rect">
            <a:avLst/>
          </a:prstGeom>
        </p:spPr>
      </p:pic>
      <p:pic>
        <p:nvPicPr>
          <p:cNvPr id="14" name="Рисунок 13" descr="romeo9911812432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31840" y="4653136"/>
            <a:ext cx="1428750" cy="1428750"/>
          </a:xfrm>
          <a:prstGeom prst="rect">
            <a:avLst/>
          </a:prstGeom>
        </p:spPr>
      </p:pic>
      <p:pic>
        <p:nvPicPr>
          <p:cNvPr id="15" name="Рисунок 14" descr="torty-recepty-s-fotografiyami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60032" y="4797152"/>
            <a:ext cx="1486024" cy="1078853"/>
          </a:xfrm>
          <a:prstGeom prst="rect">
            <a:avLst/>
          </a:prstGeom>
        </p:spPr>
      </p:pic>
      <p:pic>
        <p:nvPicPr>
          <p:cNvPr id="16" name="Рисунок 15" descr="whence_cheese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87824" y="2852936"/>
            <a:ext cx="1688976" cy="1576378"/>
          </a:xfrm>
          <a:prstGeom prst="rect">
            <a:avLst/>
          </a:prstGeom>
        </p:spPr>
      </p:pic>
      <p:pic>
        <p:nvPicPr>
          <p:cNvPr id="17" name="Рисунок 16" descr="лемон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652120" y="1556792"/>
            <a:ext cx="1072997" cy="10367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i</a:t>
            </a:r>
            <a:r>
              <a:rPr lang="en-US" sz="6000" b="1" dirty="0" smtClean="0"/>
              <a:t>ce-cream</a:t>
            </a:r>
            <a:endParaRPr lang="ru-RU" sz="6000" b="1" dirty="0"/>
          </a:p>
        </p:txBody>
      </p:sp>
      <p:pic>
        <p:nvPicPr>
          <p:cNvPr id="4" name="Содержимое 3" descr="61879900_icecreamc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700808"/>
            <a:ext cx="3475708" cy="442535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Tell me!</a:t>
            </a:r>
            <a:endParaRPr lang="ru-RU" b="1" dirty="0"/>
          </a:p>
        </p:txBody>
      </p:sp>
      <p:pic>
        <p:nvPicPr>
          <p:cNvPr id="6" name="Рисунок 5" descr="501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80928"/>
            <a:ext cx="2061220" cy="1157672"/>
          </a:xfrm>
          <a:prstGeom prst="rect">
            <a:avLst/>
          </a:prstGeom>
        </p:spPr>
      </p:pic>
      <p:pic>
        <p:nvPicPr>
          <p:cNvPr id="7" name="Рисунок 6" descr="1274695606_eg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340768"/>
            <a:ext cx="1435878" cy="1296144"/>
          </a:xfrm>
          <a:prstGeom prst="rect">
            <a:avLst/>
          </a:prstGeom>
        </p:spPr>
      </p:pic>
      <p:pic>
        <p:nvPicPr>
          <p:cNvPr id="8" name="Рисунок 7" descr="1323271997_ban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268760"/>
            <a:ext cx="1772987" cy="1440552"/>
          </a:xfrm>
          <a:prstGeom prst="rect">
            <a:avLst/>
          </a:prstGeom>
        </p:spPr>
      </p:pic>
      <p:pic>
        <p:nvPicPr>
          <p:cNvPr id="10" name="Рисунок 9" descr="chai-greenfield-lotus-breeze-25x2-g-paketik_a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4509120"/>
            <a:ext cx="1722338" cy="1518816"/>
          </a:xfrm>
          <a:prstGeom prst="rect">
            <a:avLst/>
          </a:prstGeom>
        </p:spPr>
      </p:pic>
      <p:pic>
        <p:nvPicPr>
          <p:cNvPr id="11" name="Рисунок 10" descr="Food_Meat_and_barbecue_Meat_and_fresh_herbs_012321_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068960"/>
            <a:ext cx="1595669" cy="1196752"/>
          </a:xfrm>
          <a:prstGeom prst="rect">
            <a:avLst/>
          </a:prstGeom>
        </p:spPr>
      </p:pic>
      <p:pic>
        <p:nvPicPr>
          <p:cNvPr id="12" name="Рисунок 11" descr="foto-ryba-dorad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4725144"/>
            <a:ext cx="1429699" cy="1082997"/>
          </a:xfrm>
          <a:prstGeom prst="rect">
            <a:avLst/>
          </a:prstGeom>
        </p:spPr>
      </p:pic>
      <p:pic>
        <p:nvPicPr>
          <p:cNvPr id="14" name="Рисунок 13" descr="romeo9911812432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31840" y="4653136"/>
            <a:ext cx="1428750" cy="1428750"/>
          </a:xfrm>
          <a:prstGeom prst="rect">
            <a:avLst/>
          </a:prstGeom>
        </p:spPr>
      </p:pic>
      <p:pic>
        <p:nvPicPr>
          <p:cNvPr id="15" name="Рисунок 14" descr="torty-recepty-s-fotografiyam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60032" y="4797152"/>
            <a:ext cx="1486024" cy="1078853"/>
          </a:xfrm>
          <a:prstGeom prst="rect">
            <a:avLst/>
          </a:prstGeom>
        </p:spPr>
      </p:pic>
      <p:pic>
        <p:nvPicPr>
          <p:cNvPr id="16" name="Рисунок 15" descr="whence_cheese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87824" y="2852936"/>
            <a:ext cx="1688976" cy="1576378"/>
          </a:xfrm>
          <a:prstGeom prst="rect">
            <a:avLst/>
          </a:prstGeom>
        </p:spPr>
      </p:pic>
      <p:pic>
        <p:nvPicPr>
          <p:cNvPr id="17" name="Рисунок 16" descr="лемон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52120" y="1556792"/>
            <a:ext cx="1072997" cy="10367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Tell me!</a:t>
            </a:r>
            <a:endParaRPr lang="ru-RU" b="1" dirty="0"/>
          </a:p>
        </p:txBody>
      </p:sp>
      <p:pic>
        <p:nvPicPr>
          <p:cNvPr id="6" name="Рисунок 5" descr="501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80928"/>
            <a:ext cx="2061220" cy="1157672"/>
          </a:xfrm>
          <a:prstGeom prst="rect">
            <a:avLst/>
          </a:prstGeom>
        </p:spPr>
      </p:pic>
      <p:pic>
        <p:nvPicPr>
          <p:cNvPr id="7" name="Рисунок 6" descr="1274695606_eg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340768"/>
            <a:ext cx="1435878" cy="1296144"/>
          </a:xfrm>
          <a:prstGeom prst="rect">
            <a:avLst/>
          </a:prstGeom>
        </p:spPr>
      </p:pic>
      <p:pic>
        <p:nvPicPr>
          <p:cNvPr id="8" name="Рисунок 7" descr="1323271997_ban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268760"/>
            <a:ext cx="1772987" cy="1440552"/>
          </a:xfrm>
          <a:prstGeom prst="rect">
            <a:avLst/>
          </a:prstGeom>
        </p:spPr>
      </p:pic>
      <p:pic>
        <p:nvPicPr>
          <p:cNvPr id="10" name="Рисунок 9" descr="chai-greenfield-lotus-breeze-25x2-g-paketik_a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4509120"/>
            <a:ext cx="1722338" cy="1518816"/>
          </a:xfrm>
          <a:prstGeom prst="rect">
            <a:avLst/>
          </a:prstGeom>
        </p:spPr>
      </p:pic>
      <p:pic>
        <p:nvPicPr>
          <p:cNvPr id="11" name="Рисунок 10" descr="Food_Meat_and_barbecue_Meat_and_fresh_herbs_012321_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068960"/>
            <a:ext cx="1595669" cy="1196752"/>
          </a:xfrm>
          <a:prstGeom prst="rect">
            <a:avLst/>
          </a:prstGeom>
        </p:spPr>
      </p:pic>
      <p:pic>
        <p:nvPicPr>
          <p:cNvPr id="12" name="Рисунок 11" descr="foto-ryba-dorad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4725144"/>
            <a:ext cx="1429699" cy="1082997"/>
          </a:xfrm>
          <a:prstGeom prst="rect">
            <a:avLst/>
          </a:prstGeom>
        </p:spPr>
      </p:pic>
      <p:pic>
        <p:nvPicPr>
          <p:cNvPr id="15" name="Рисунок 14" descr="torty-recepty-s-fotografiyam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4797152"/>
            <a:ext cx="1486024" cy="1078853"/>
          </a:xfrm>
          <a:prstGeom prst="rect">
            <a:avLst/>
          </a:prstGeom>
        </p:spPr>
      </p:pic>
      <p:pic>
        <p:nvPicPr>
          <p:cNvPr id="16" name="Рисунок 15" descr="whence_cheese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87824" y="2852936"/>
            <a:ext cx="1688976" cy="1576378"/>
          </a:xfrm>
          <a:prstGeom prst="rect">
            <a:avLst/>
          </a:prstGeom>
        </p:spPr>
      </p:pic>
      <p:pic>
        <p:nvPicPr>
          <p:cNvPr id="17" name="Рисунок 16" descr="лемон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52120" y="1556792"/>
            <a:ext cx="1072997" cy="10367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Tell me!</a:t>
            </a:r>
            <a:endParaRPr lang="ru-RU" b="1" dirty="0"/>
          </a:p>
        </p:txBody>
      </p:sp>
      <p:pic>
        <p:nvPicPr>
          <p:cNvPr id="6" name="Рисунок 5" descr="501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80928"/>
            <a:ext cx="2061220" cy="1157672"/>
          </a:xfrm>
          <a:prstGeom prst="rect">
            <a:avLst/>
          </a:prstGeom>
        </p:spPr>
      </p:pic>
      <p:pic>
        <p:nvPicPr>
          <p:cNvPr id="7" name="Рисунок 6" descr="1274695606_eg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340768"/>
            <a:ext cx="1435878" cy="1296144"/>
          </a:xfrm>
          <a:prstGeom prst="rect">
            <a:avLst/>
          </a:prstGeom>
        </p:spPr>
      </p:pic>
      <p:pic>
        <p:nvPicPr>
          <p:cNvPr id="8" name="Рисунок 7" descr="1323271997_ban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268760"/>
            <a:ext cx="1772987" cy="1440552"/>
          </a:xfrm>
          <a:prstGeom prst="rect">
            <a:avLst/>
          </a:prstGeom>
        </p:spPr>
      </p:pic>
      <p:pic>
        <p:nvPicPr>
          <p:cNvPr id="10" name="Рисунок 9" descr="chai-greenfield-lotus-breeze-25x2-g-paketik_a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4509120"/>
            <a:ext cx="1722338" cy="1518816"/>
          </a:xfrm>
          <a:prstGeom prst="rect">
            <a:avLst/>
          </a:prstGeom>
        </p:spPr>
      </p:pic>
      <p:pic>
        <p:nvPicPr>
          <p:cNvPr id="11" name="Рисунок 10" descr="Food_Meat_and_barbecue_Meat_and_fresh_herbs_012321_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068960"/>
            <a:ext cx="1595669" cy="1196752"/>
          </a:xfrm>
          <a:prstGeom prst="rect">
            <a:avLst/>
          </a:prstGeom>
        </p:spPr>
      </p:pic>
      <p:pic>
        <p:nvPicPr>
          <p:cNvPr id="12" name="Рисунок 11" descr="foto-ryba-dorad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4725144"/>
            <a:ext cx="1429699" cy="1082997"/>
          </a:xfrm>
          <a:prstGeom prst="rect">
            <a:avLst/>
          </a:prstGeom>
        </p:spPr>
      </p:pic>
      <p:pic>
        <p:nvPicPr>
          <p:cNvPr id="15" name="Рисунок 14" descr="torty-recepty-s-fotografiyam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4797152"/>
            <a:ext cx="1486024" cy="1078853"/>
          </a:xfrm>
          <a:prstGeom prst="rect">
            <a:avLst/>
          </a:prstGeom>
        </p:spPr>
      </p:pic>
      <p:pic>
        <p:nvPicPr>
          <p:cNvPr id="16" name="Рисунок 15" descr="whence_cheese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87824" y="2852936"/>
            <a:ext cx="1688976" cy="15763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Tell me!</a:t>
            </a:r>
            <a:endParaRPr lang="ru-RU" b="1" dirty="0"/>
          </a:p>
        </p:txBody>
      </p:sp>
      <p:pic>
        <p:nvPicPr>
          <p:cNvPr id="6" name="Рисунок 5" descr="501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80928"/>
            <a:ext cx="2061220" cy="1157672"/>
          </a:xfrm>
          <a:prstGeom prst="rect">
            <a:avLst/>
          </a:prstGeom>
        </p:spPr>
      </p:pic>
      <p:pic>
        <p:nvPicPr>
          <p:cNvPr id="7" name="Рисунок 6" descr="1274695606_eg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340768"/>
            <a:ext cx="1435878" cy="1296144"/>
          </a:xfrm>
          <a:prstGeom prst="rect">
            <a:avLst/>
          </a:prstGeom>
        </p:spPr>
      </p:pic>
      <p:pic>
        <p:nvPicPr>
          <p:cNvPr id="8" name="Рисунок 7" descr="1323271997_ban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268760"/>
            <a:ext cx="1772987" cy="1440552"/>
          </a:xfrm>
          <a:prstGeom prst="rect">
            <a:avLst/>
          </a:prstGeom>
        </p:spPr>
      </p:pic>
      <p:pic>
        <p:nvPicPr>
          <p:cNvPr id="10" name="Рисунок 9" descr="chai-greenfield-lotus-breeze-25x2-g-paketik_a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4509120"/>
            <a:ext cx="1722338" cy="1518816"/>
          </a:xfrm>
          <a:prstGeom prst="rect">
            <a:avLst/>
          </a:prstGeom>
        </p:spPr>
      </p:pic>
      <p:pic>
        <p:nvPicPr>
          <p:cNvPr id="12" name="Рисунок 11" descr="foto-ryba-dorad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4725144"/>
            <a:ext cx="1429699" cy="1082997"/>
          </a:xfrm>
          <a:prstGeom prst="rect">
            <a:avLst/>
          </a:prstGeom>
        </p:spPr>
      </p:pic>
      <p:pic>
        <p:nvPicPr>
          <p:cNvPr id="15" name="Рисунок 14" descr="torty-recepty-s-fotografiyam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4797152"/>
            <a:ext cx="1486024" cy="1078853"/>
          </a:xfrm>
          <a:prstGeom prst="rect">
            <a:avLst/>
          </a:prstGeom>
        </p:spPr>
      </p:pic>
      <p:pic>
        <p:nvPicPr>
          <p:cNvPr id="16" name="Рисунок 15" descr="whence_cheese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824" y="2852936"/>
            <a:ext cx="1688976" cy="15763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Tell me!</a:t>
            </a:r>
            <a:endParaRPr lang="ru-RU" b="1" dirty="0"/>
          </a:p>
        </p:txBody>
      </p:sp>
      <p:pic>
        <p:nvPicPr>
          <p:cNvPr id="6" name="Рисунок 5" descr="501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80928"/>
            <a:ext cx="2061220" cy="1157672"/>
          </a:xfrm>
          <a:prstGeom prst="rect">
            <a:avLst/>
          </a:prstGeom>
        </p:spPr>
      </p:pic>
      <p:pic>
        <p:nvPicPr>
          <p:cNvPr id="7" name="Рисунок 6" descr="1274695606_eg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340768"/>
            <a:ext cx="1435878" cy="1296144"/>
          </a:xfrm>
          <a:prstGeom prst="rect">
            <a:avLst/>
          </a:prstGeom>
        </p:spPr>
      </p:pic>
      <p:pic>
        <p:nvPicPr>
          <p:cNvPr id="8" name="Рисунок 7" descr="1323271997_ban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268760"/>
            <a:ext cx="1772987" cy="1440552"/>
          </a:xfrm>
          <a:prstGeom prst="rect">
            <a:avLst/>
          </a:prstGeom>
        </p:spPr>
      </p:pic>
      <p:pic>
        <p:nvPicPr>
          <p:cNvPr id="10" name="Рисунок 9" descr="chai-greenfield-lotus-breeze-25x2-g-paketik_a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4509120"/>
            <a:ext cx="1722338" cy="1518816"/>
          </a:xfrm>
          <a:prstGeom prst="rect">
            <a:avLst/>
          </a:prstGeom>
        </p:spPr>
      </p:pic>
      <p:pic>
        <p:nvPicPr>
          <p:cNvPr id="12" name="Рисунок 11" descr="foto-ryba-dorad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4725144"/>
            <a:ext cx="1429699" cy="1082997"/>
          </a:xfrm>
          <a:prstGeom prst="rect">
            <a:avLst/>
          </a:prstGeom>
        </p:spPr>
      </p:pic>
      <p:pic>
        <p:nvPicPr>
          <p:cNvPr id="15" name="Рисунок 14" descr="torty-recepty-s-fotografiyam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4797152"/>
            <a:ext cx="1486024" cy="107885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Tell me!</a:t>
            </a:r>
            <a:endParaRPr lang="ru-RU" b="1" dirty="0"/>
          </a:p>
        </p:txBody>
      </p:sp>
      <p:pic>
        <p:nvPicPr>
          <p:cNvPr id="7" name="Рисунок 6" descr="1274695606_eg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340768"/>
            <a:ext cx="1435878" cy="1296144"/>
          </a:xfrm>
          <a:prstGeom prst="rect">
            <a:avLst/>
          </a:prstGeom>
        </p:spPr>
      </p:pic>
      <p:pic>
        <p:nvPicPr>
          <p:cNvPr id="8" name="Рисунок 7" descr="1323271997_ban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268760"/>
            <a:ext cx="1772987" cy="1440552"/>
          </a:xfrm>
          <a:prstGeom prst="rect">
            <a:avLst/>
          </a:prstGeom>
        </p:spPr>
      </p:pic>
      <p:pic>
        <p:nvPicPr>
          <p:cNvPr id="10" name="Рисунок 9" descr="chai-greenfield-lotus-breeze-25x2-g-paketik_a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509120"/>
            <a:ext cx="1722338" cy="1518816"/>
          </a:xfrm>
          <a:prstGeom prst="rect">
            <a:avLst/>
          </a:prstGeom>
        </p:spPr>
      </p:pic>
      <p:pic>
        <p:nvPicPr>
          <p:cNvPr id="12" name="Рисунок 11" descr="foto-ryba-dorad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4725144"/>
            <a:ext cx="1429699" cy="1082997"/>
          </a:xfrm>
          <a:prstGeom prst="rect">
            <a:avLst/>
          </a:prstGeom>
        </p:spPr>
      </p:pic>
      <p:pic>
        <p:nvPicPr>
          <p:cNvPr id="15" name="Рисунок 14" descr="torty-recepty-s-fotografiyam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4797152"/>
            <a:ext cx="1486024" cy="107885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Tell me!</a:t>
            </a:r>
            <a:endParaRPr lang="ru-RU" b="1" dirty="0"/>
          </a:p>
        </p:txBody>
      </p:sp>
      <p:pic>
        <p:nvPicPr>
          <p:cNvPr id="7" name="Рисунок 6" descr="1274695606_eg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340768"/>
            <a:ext cx="1435878" cy="1296144"/>
          </a:xfrm>
          <a:prstGeom prst="rect">
            <a:avLst/>
          </a:prstGeom>
        </p:spPr>
      </p:pic>
      <p:pic>
        <p:nvPicPr>
          <p:cNvPr id="8" name="Рисунок 7" descr="1323271997_ban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268760"/>
            <a:ext cx="1772987" cy="1440552"/>
          </a:xfrm>
          <a:prstGeom prst="rect">
            <a:avLst/>
          </a:prstGeom>
        </p:spPr>
      </p:pic>
      <p:pic>
        <p:nvPicPr>
          <p:cNvPr id="10" name="Рисунок 9" descr="chai-greenfield-lotus-breeze-25x2-g-paketik_a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509120"/>
            <a:ext cx="1722338" cy="1518816"/>
          </a:xfrm>
          <a:prstGeom prst="rect">
            <a:avLst/>
          </a:prstGeom>
        </p:spPr>
      </p:pic>
      <p:pic>
        <p:nvPicPr>
          <p:cNvPr id="12" name="Рисунок 11" descr="foto-ryba-dorad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4725144"/>
            <a:ext cx="1429699" cy="10829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Tell me!</a:t>
            </a:r>
            <a:endParaRPr lang="ru-RU" b="1" dirty="0"/>
          </a:p>
        </p:txBody>
      </p:sp>
      <p:pic>
        <p:nvPicPr>
          <p:cNvPr id="7" name="Рисунок 6" descr="1274695606_eg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340768"/>
            <a:ext cx="1435878" cy="1296144"/>
          </a:xfrm>
          <a:prstGeom prst="rect">
            <a:avLst/>
          </a:prstGeom>
        </p:spPr>
      </p:pic>
      <p:pic>
        <p:nvPicPr>
          <p:cNvPr id="8" name="Рисунок 7" descr="1323271997_ban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268760"/>
            <a:ext cx="1772987" cy="1440552"/>
          </a:xfrm>
          <a:prstGeom prst="rect">
            <a:avLst/>
          </a:prstGeom>
        </p:spPr>
      </p:pic>
      <p:pic>
        <p:nvPicPr>
          <p:cNvPr id="12" name="Рисунок 11" descr="foto-ryba-dorad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725144"/>
            <a:ext cx="1429699" cy="10829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Tell me!</a:t>
            </a:r>
            <a:endParaRPr lang="ru-RU" b="1" dirty="0"/>
          </a:p>
        </p:txBody>
      </p:sp>
      <p:pic>
        <p:nvPicPr>
          <p:cNvPr id="8" name="Рисунок 7" descr="1323271997_ban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268760"/>
            <a:ext cx="1772987" cy="1440552"/>
          </a:xfrm>
          <a:prstGeom prst="rect">
            <a:avLst/>
          </a:prstGeom>
        </p:spPr>
      </p:pic>
      <p:pic>
        <p:nvPicPr>
          <p:cNvPr id="12" name="Рисунок 11" descr="foto-ryba-dora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725144"/>
            <a:ext cx="1429699" cy="10829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Tell me!</a:t>
            </a:r>
            <a:endParaRPr lang="ru-RU" b="1" dirty="0"/>
          </a:p>
        </p:txBody>
      </p:sp>
      <p:pic>
        <p:nvPicPr>
          <p:cNvPr id="12" name="Рисунок 11" descr="foto-ryba-dor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725144"/>
            <a:ext cx="1429699" cy="10829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sweets</a:t>
            </a:r>
            <a:endParaRPr lang="ru-RU" sz="6000" b="1" dirty="0"/>
          </a:p>
        </p:txBody>
      </p:sp>
      <p:pic>
        <p:nvPicPr>
          <p:cNvPr id="4" name="Содержимое 3" descr="71017544_1907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916832"/>
            <a:ext cx="5598231" cy="420489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Tell me!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20768428">
            <a:off x="467544" y="1844824"/>
            <a:ext cx="8229600" cy="272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CLOSED!</a:t>
            </a:r>
            <a:endParaRPr kumimoji="0" lang="ru-RU" sz="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Good-Bye!</a:t>
            </a:r>
            <a:endParaRPr lang="ru-RU" b="1" dirty="0"/>
          </a:p>
        </p:txBody>
      </p:sp>
      <p:pic>
        <p:nvPicPr>
          <p:cNvPr id="4" name="Рисунок 3" descr="42722682_1240082673_JUNF242_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340768"/>
            <a:ext cx="3810000" cy="4762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cakes</a:t>
            </a:r>
            <a:endParaRPr lang="ru-RU" sz="6000" b="1" dirty="0"/>
          </a:p>
        </p:txBody>
      </p:sp>
      <p:pic>
        <p:nvPicPr>
          <p:cNvPr id="4" name="Содержимое 3" descr="torty-recepty-s-fotografiyam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800001"/>
            <a:ext cx="5913632" cy="429329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bananas</a:t>
            </a:r>
            <a:endParaRPr lang="ru-RU" sz="6000" b="1" dirty="0"/>
          </a:p>
        </p:txBody>
      </p:sp>
      <p:pic>
        <p:nvPicPr>
          <p:cNvPr id="4" name="Содержимое 3" descr="1323271997_ban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700808"/>
            <a:ext cx="5650100" cy="459070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apples</a:t>
            </a:r>
            <a:endParaRPr lang="ru-RU" sz="6000" b="1" dirty="0"/>
          </a:p>
        </p:txBody>
      </p:sp>
      <p:pic>
        <p:nvPicPr>
          <p:cNvPr id="4" name="Содержимое 3" descr="apple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00808"/>
            <a:ext cx="6076950" cy="444207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lemons</a:t>
            </a:r>
            <a:endParaRPr lang="ru-RU" sz="6000" b="1" dirty="0"/>
          </a:p>
        </p:txBody>
      </p:sp>
      <p:pic>
        <p:nvPicPr>
          <p:cNvPr id="4" name="Содержимое 3" descr="лем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706419"/>
            <a:ext cx="4608512" cy="445266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cheese</a:t>
            </a:r>
            <a:endParaRPr lang="ru-RU" sz="6000" b="1" dirty="0"/>
          </a:p>
        </p:txBody>
      </p:sp>
      <p:pic>
        <p:nvPicPr>
          <p:cNvPr id="4" name="Содержимое 3" descr="whence_chees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916832"/>
            <a:ext cx="4608512" cy="430127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230</Words>
  <Application>Microsoft Office PowerPoint</Application>
  <PresentationFormat>Экран (4:3)</PresentationFormat>
  <Paragraphs>77</Paragraphs>
  <Slides>41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Food and drinks</vt:lpstr>
      <vt:lpstr>Alice</vt:lpstr>
      <vt:lpstr>ice-cream</vt:lpstr>
      <vt:lpstr>sweets</vt:lpstr>
      <vt:lpstr>cakes</vt:lpstr>
      <vt:lpstr>bananas</vt:lpstr>
      <vt:lpstr>apples</vt:lpstr>
      <vt:lpstr>lemons</vt:lpstr>
      <vt:lpstr>cheese</vt:lpstr>
      <vt:lpstr>bread</vt:lpstr>
      <vt:lpstr>eggs</vt:lpstr>
      <vt:lpstr>meat</vt:lpstr>
      <vt:lpstr>fish</vt:lpstr>
      <vt:lpstr>tea</vt:lpstr>
      <vt:lpstr>milk</vt:lpstr>
      <vt:lpstr>juice</vt:lpstr>
      <vt:lpstr>Kate</vt:lpstr>
      <vt:lpstr>Kate</vt:lpstr>
      <vt:lpstr>Alice and Kate</vt:lpstr>
      <vt:lpstr>Look and remember!</vt:lpstr>
      <vt:lpstr>The song “Do you like apples?”</vt:lpstr>
      <vt:lpstr>Слайд 22</vt:lpstr>
      <vt:lpstr>Look and find!</vt:lpstr>
      <vt:lpstr>Look and find!</vt:lpstr>
      <vt:lpstr>What do you like?</vt:lpstr>
      <vt:lpstr>Tell me!</vt:lpstr>
      <vt:lpstr>Tell me!</vt:lpstr>
      <vt:lpstr>Tell me!</vt:lpstr>
      <vt:lpstr>Tell me!</vt:lpstr>
      <vt:lpstr>Tell me!</vt:lpstr>
      <vt:lpstr>Tell me!</vt:lpstr>
      <vt:lpstr>Tell me!</vt:lpstr>
      <vt:lpstr>Tell me!</vt:lpstr>
      <vt:lpstr>Tell me!</vt:lpstr>
      <vt:lpstr>Tell me!</vt:lpstr>
      <vt:lpstr>Tell me!</vt:lpstr>
      <vt:lpstr>Tell me!</vt:lpstr>
      <vt:lpstr>Tell me!</vt:lpstr>
      <vt:lpstr>Tell me!</vt:lpstr>
      <vt:lpstr>Tell me!</vt:lpstr>
      <vt:lpstr>Good-Bye!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and drinks</dc:title>
  <dc:creator>user</dc:creator>
  <cp:lastModifiedBy>Oem</cp:lastModifiedBy>
  <cp:revision>24</cp:revision>
  <dcterms:created xsi:type="dcterms:W3CDTF">2012-01-09T22:08:08Z</dcterms:created>
  <dcterms:modified xsi:type="dcterms:W3CDTF">2022-12-05T03:04:05Z</dcterms:modified>
</cp:coreProperties>
</file>