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5"/>
  </p:notesMasterIdLst>
  <p:sldIdLst>
    <p:sldId id="273" r:id="rId2"/>
    <p:sldId id="277" r:id="rId3"/>
    <p:sldId id="291" r:id="rId4"/>
    <p:sldId id="285" r:id="rId5"/>
    <p:sldId id="279" r:id="rId6"/>
    <p:sldId id="257" r:id="rId7"/>
    <p:sldId id="261" r:id="rId8"/>
    <p:sldId id="260" r:id="rId9"/>
    <p:sldId id="262" r:id="rId10"/>
    <p:sldId id="256" r:id="rId11"/>
    <p:sldId id="282" r:id="rId12"/>
    <p:sldId id="284" r:id="rId13"/>
    <p:sldId id="290" r:id="rId14"/>
    <p:sldId id="259" r:id="rId15"/>
    <p:sldId id="258" r:id="rId16"/>
    <p:sldId id="264" r:id="rId17"/>
    <p:sldId id="266" r:id="rId18"/>
    <p:sldId id="267" r:id="rId19"/>
    <p:sldId id="269" r:id="rId20"/>
    <p:sldId id="271" r:id="rId21"/>
    <p:sldId id="272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7BB632-AD63-405A-A874-F40DAB78D6AA}">
          <p14:sldIdLst>
            <p14:sldId id="273"/>
            <p14:sldId id="277"/>
          </p14:sldIdLst>
        </p14:section>
        <p14:section name="Раздел без заголовка" id="{54E91468-A931-4B8A-B14A-50614B6524AF}">
          <p14:sldIdLst>
            <p14:sldId id="291"/>
            <p14:sldId id="285"/>
            <p14:sldId id="279"/>
            <p14:sldId id="257"/>
            <p14:sldId id="261"/>
            <p14:sldId id="260"/>
            <p14:sldId id="262"/>
            <p14:sldId id="256"/>
            <p14:sldId id="282"/>
            <p14:sldId id="284"/>
            <p14:sldId id="290"/>
            <p14:sldId id="259"/>
            <p14:sldId id="258"/>
            <p14:sldId id="264"/>
            <p14:sldId id="266"/>
            <p14:sldId id="267"/>
            <p14:sldId id="269"/>
            <p14:sldId id="271"/>
            <p14:sldId id="272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9166A-D40B-432B-8632-ADFD0809D6F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75DF-F038-449C-A023-4BFC2091D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00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13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87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8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6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6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4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5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A48D-6B24-48CD-98AE-E71D463B13C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A53548-0250-4B26-9B1B-03A6BAE88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775" y="4209333"/>
            <a:ext cx="6336704" cy="18722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 2023г.                  Каратаева Н.Д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173120"/>
            <a:ext cx="8169289" cy="10364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Приготовление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бисквитных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пирожных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8" name="AutoShape 2" descr="Картинки по запросу фото бисквитных пирож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фото бисквитных пирож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фото бисквитных пирожных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Картинки по запросу фото бисквитных пирожных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4" y="1523815"/>
            <a:ext cx="2921570" cy="29452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83" y="2828082"/>
            <a:ext cx="3213071" cy="27625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653" y="1386757"/>
            <a:ext cx="3304782" cy="2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kazanhleb3.ru/image/downloads/bisks_shok_kremom_bo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135" y="3711187"/>
            <a:ext cx="2320216" cy="235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3/75/754/75754737_f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0975"/>
            <a:ext cx="2928906" cy="222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032.radikal.ru/1201/d4/09f0119b6ea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2" y="3548638"/>
            <a:ext cx="2878102" cy="22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boun.ru/cat_img/max/126537264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135" y="646209"/>
            <a:ext cx="25002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87824" y="37186"/>
            <a:ext cx="3744415" cy="621508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Пирожные — штучные мучные кондитерские изделия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с художественно отделанной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поверхностью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Нарядный внешний вид и отличный вкус пирожных - важнейшие показатели качества этих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изделий. Основой для бисквитных пирожных является бисквитный полуфабрикат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писание: http://sergach.omsu-nnov.ru/_data/objects/0002/2340/image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6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писание: http://agency.chita.ru/process/vostok/img/pirognie1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6" y="0"/>
            <a:ext cx="9141113" cy="677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9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" y="1984"/>
            <a:ext cx="9110326" cy="68579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1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niva.su/images/cms/headers/pir_cejlonskoe.jpg"/>
          <p:cNvPicPr/>
          <p:nvPr/>
        </p:nvPicPr>
        <p:blipFill rotWithShape="1">
          <a:blip r:embed="rId2"/>
          <a:srcRect b="23306"/>
          <a:stretch/>
        </p:blipFill>
        <p:spPr bwMode="auto">
          <a:xfrm>
            <a:off x="1691680" y="260649"/>
            <a:ext cx="464343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vstort.ru/assets/images/minicakes/350x0/_MG_419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0708" y="2779785"/>
            <a:ext cx="5184576" cy="407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0892" y="1071547"/>
            <a:ext cx="1857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Бисквит 1998, сироп для пропитки 756, крем сливочный 1633, начинка фруктовая 113. Выход 100 шт. по 45 г.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571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9144000" cy="107154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Пирожное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«Бисквитное» со сливочным кремом (нарезное)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*.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6703" y="1054575"/>
            <a:ext cx="9177405" cy="1706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Бисквит,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сироп для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промочки,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сливочный,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начинка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фруктовая. Используют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кремы «Шарлотт»,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Гляссе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slastishka.ru/d/321291/d/q20.jpg"/>
          <p:cNvPicPr/>
          <p:nvPr/>
        </p:nvPicPr>
        <p:blipFill rotWithShape="1">
          <a:blip r:embed="rId2"/>
          <a:srcRect l="9182" r="9136" b="11911"/>
          <a:stretch/>
        </p:blipFill>
        <p:spPr bwMode="auto">
          <a:xfrm>
            <a:off x="116070" y="2588574"/>
            <a:ext cx="3384376" cy="24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06" y="2432307"/>
            <a:ext cx="3292762" cy="3075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6941">
            <a:off x="2771800" y="4341734"/>
            <a:ext cx="2572735" cy="271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9px.ru/sstorage/56/2013/01/image_5602011322240878973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535" y="3657006"/>
            <a:ext cx="4572000" cy="3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russianfood.com/dycontent/images/big_4849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96752"/>
            <a:ext cx="40314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359" y="116632"/>
            <a:ext cx="4432176" cy="321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boun.ru/cat_img/max/12653726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-67704"/>
            <a:ext cx="492919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kazanhleb3.ru/image/downloads/bisks_shok_kremom_bo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421481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ortiko.ru/uploadedFiles/eshopimages/big/Kaleydoskop_zhelani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492919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39" y="-67704"/>
            <a:ext cx="902286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arhz.ru/produ/64a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0894"/>
            <a:ext cx="42148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iva.su/images/cms/headers/pir_cejlonsko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3286124"/>
            <a:ext cx="550069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исание: http://im3-tub-ru.yandex.net/i?id=234108199-4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490" y="4070409"/>
            <a:ext cx="2924175" cy="25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писание: http://recepti.coolreferat.com/0,1212042155.recpi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7788" y="507952"/>
            <a:ext cx="45324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писание: http://www.karatplus.ru/image/upload/goods/df7cd93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27" y="2841578"/>
            <a:ext cx="2909861" cy="25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писание: http://im4-tub-ru.yandex.net/i?id=43628300-38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0317" y="4490783"/>
            <a:ext cx="271464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764704"/>
            <a:ext cx="2712955" cy="20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Санитарные нормы и правила к соблюдению личной гигиены кондитера</a:t>
            </a:r>
            <a:endParaRPr lang="ru-RU" b="1" dirty="0"/>
          </a:p>
        </p:txBody>
      </p:sp>
      <p:pic>
        <p:nvPicPr>
          <p:cNvPr id="3" name="Рисунок 2" descr="D:\dfgmn,j\мая работа лицей\славик\2011_11_02\stock-photo-portrait-of-a-handsome-cook-isolated-over-white-432310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113495"/>
            <a:ext cx="2571744" cy="43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fgmn,j\мая работа лицей\славик\2011_11_02\suit-vegetable-vegetable-mix-people_32264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492896"/>
            <a:ext cx="36435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Documents and Settings\жз\Мои документы\рыба\27112006230011-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79752">
            <a:off x="3252663" y="2444181"/>
            <a:ext cx="2789320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9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lastishka.ru/d/321291/d/p3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29221"/>
            <a:ext cx="385762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vstort.ru/assets/images/minicakes/350x0/_MG_419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32656"/>
            <a:ext cx="3905222" cy="26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boun.ru/cat_img/max/126536974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9075" y="3068960"/>
            <a:ext cx="414337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oolinar.ru/all_image/recipes/75/75546/r75546_larg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0290" y="3068960"/>
            <a:ext cx="36433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uharka.ru/images/users/gallery/2012/11/03/b_209365.gif"/>
          <p:cNvPicPr/>
          <p:nvPr/>
        </p:nvPicPr>
        <p:blipFill rotWithShape="1">
          <a:blip r:embed="rId2"/>
          <a:srcRect r="15443" b="19319"/>
          <a:stretch/>
        </p:blipFill>
        <p:spPr bwMode="auto">
          <a:xfrm>
            <a:off x="311564" y="324321"/>
            <a:ext cx="35638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otpuza.info/uploads/taginator/Dec-2012/tort_s_sufle_i_zhe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369" y="3861048"/>
            <a:ext cx="3851921" cy="21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019.radikal.ru/i641/1206/fd/d395e32b7cc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889" y="3212976"/>
            <a:ext cx="353124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.picsfab.com/static/contents/images/8/6/9/dd264d5d02d188e940675dbbd2b56.jpg"/>
          <p:cNvPicPr/>
          <p:nvPr/>
        </p:nvPicPr>
        <p:blipFill rotWithShape="1">
          <a:blip r:embed="rId5"/>
          <a:srcRect l="11687" t="-1977" r="662" b="13036"/>
          <a:stretch/>
        </p:blipFill>
        <p:spPr bwMode="auto">
          <a:xfrm>
            <a:off x="4214810" y="148819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65" b="12281"/>
          <a:stretch/>
        </p:blipFill>
        <p:spPr>
          <a:xfrm>
            <a:off x="251520" y="260648"/>
            <a:ext cx="853244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16" t="9266" r="6098" b="9885"/>
          <a:stretch/>
        </p:blipFill>
        <p:spPr>
          <a:xfrm>
            <a:off x="755576" y="620688"/>
            <a:ext cx="763284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659" y="839790"/>
            <a:ext cx="6347713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Пирожное бисквитное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73" y="1866762"/>
            <a:ext cx="7994849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Пирожные — штучные мучные кондитерские изделия разнообразной формы с художественно отделанной поверхностью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Нарядный внешний вид и отличный вкус пирожных - важнейшие показатели качества этих изделий. Основой для бисквитных пирожных является бисквитный полуфабрикат</a:t>
            </a:r>
          </a:p>
          <a:p>
            <a:endParaRPr lang="ru-RU" sz="2400" dirty="0"/>
          </a:p>
        </p:txBody>
      </p:sp>
      <p:pic>
        <p:nvPicPr>
          <p:cNvPr id="4" name="Рисунок 3" descr="http://slastishka.ru/d/321291/d/p36.jpg">
            <a:hlinkClick r:id="rId2"/>
          </p:cNvPr>
          <p:cNvPicPr/>
          <p:nvPr/>
        </p:nvPicPr>
        <p:blipFill rotWithShape="1">
          <a:blip r:embed="rId3"/>
          <a:srcRect t="24519"/>
          <a:stretch/>
        </p:blipFill>
        <p:spPr bwMode="auto">
          <a:xfrm>
            <a:off x="2090587" y="4708593"/>
            <a:ext cx="3857620" cy="199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416" y="-116378"/>
            <a:ext cx="902486" cy="10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730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612576" y="3181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бисквитных пирожных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kazanhleb3.ru/image/downloads/bisks_shok_kremom_bo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865914"/>
            <a:ext cx="25717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3/75/754/75754737_f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73" y="1865914"/>
            <a:ext cx="1869108" cy="23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032.radikal.ru/1201/d4/09f0119b6ea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839" y="4077072"/>
            <a:ext cx="31432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boun.ru/cat_img/max/126537264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285" y="4315946"/>
            <a:ext cx="25002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flipV="1">
            <a:off x="2699792" y="597199"/>
            <a:ext cx="216024" cy="457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Картинки по запросу фото бисквитных пирожных"/>
          <p:cNvSpPr>
            <a:spLocks noChangeAspect="1" noChangeArrowheads="1"/>
          </p:cNvSpPr>
          <p:nvPr/>
        </p:nvSpPr>
        <p:spPr bwMode="auto">
          <a:xfrm>
            <a:off x="605151" y="1079674"/>
            <a:ext cx="163035" cy="1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фото бисквитных пирож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194" y="2246038"/>
            <a:ext cx="316828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52928" cy="21602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Яично-сахарную смесь взбивают до увеличения объема в 2,5- 3 раза и до появления устойчивого рисунка на поверхности. Во время взбивания масса охлаждается до 20°С.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vkusninok.ru/uploads/posts/2013-09/az0iar0tj1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7624" y="2348880"/>
            <a:ext cx="65527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8727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14646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476672"/>
            <a:ext cx="4896544" cy="569386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Пирожное «Полоска».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данного пирожного используется бисквит основной (с подогревом). Он выпекается в прямоугольных капсулах, выстланных бумагой. После выпечки и охлаждения бисквит вынимают из капсулы и оставляют на 8—10 ч для укрепления структуры.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obediznichego.ru/wp-content/uploads/2012/04/1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46" y="2822891"/>
            <a:ext cx="3168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fs.cook-time.com/preview/img581/58134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13972"/>
            <a:ext cx="3057954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bediznichego.ru/wp-content/uploads/2012/04/1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0"/>
            <a:ext cx="5220072" cy="34163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Затем с пласта снимают бумагу, зачищают от подгорелых мест и разрезают по горизонтали тонким горячим ножом  на два одинаковых по толщине пласта. Нижний пласт промачивают сиропом, но немного, так как он является основанием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пирожного.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ook.rutxt.ru/files/3234/fbb53fc4d6.jpg"/>
          <p:cNvPicPr/>
          <p:nvPr/>
        </p:nvPicPr>
        <p:blipFill rotWithShape="1">
          <a:blip r:embed="rId3"/>
          <a:srcRect r="21357" b="16090"/>
          <a:stretch/>
        </p:blipFill>
        <p:spPr bwMode="auto">
          <a:xfrm>
            <a:off x="324891" y="3635386"/>
            <a:ext cx="3707904" cy="323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ироп для пропитки бисквитов и т.п."/>
          <p:cNvPicPr/>
          <p:nvPr/>
        </p:nvPicPr>
        <p:blipFill rotWithShape="1">
          <a:blip r:embed="rId4"/>
          <a:srcRect t="23806"/>
          <a:stretch/>
        </p:blipFill>
        <p:spPr bwMode="auto">
          <a:xfrm>
            <a:off x="4319402" y="3675797"/>
            <a:ext cx="4429124" cy="29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46"/>
            <a:ext cx="902486" cy="10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365104"/>
            <a:ext cx="8813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Разрезают пласт на пирожные тонким горячим ножом (окунают в горячую воду и стряхивают). Каждое пирожное украшают кремом и фруктовой начинкой. Пирожное можно приготовить разной формы: квадратной, ромбовидной, треугольной. Маленькое пирожное весит 45 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www.koolinar.ru/all_image/recipe_pictures/201/201574/rp201574_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88640"/>
            <a:ext cx="514806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 смазывают кремом. На него кладут второй пласт корочкой вниз и промачивают более обильно при помощи кисточки. На поверхность наносят слой крема.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 при нанесении на бисквит не должен смешиваться с крошками. Поэтому вначале наносят тонкий слой крема и грунтуют ножом, чтобы крошки пристали к бисквиту. Затем наносят второй слой крема и кондитерской гребенкой делают рисунок в виде прямых или волнистых линий, чтобы пирожное выглядело более красиво и на поверхности более рельефно выделялся рисунок.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niksya.ru/wp-content/uploads/2011/12/IMG_766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573016"/>
            <a:ext cx="396329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rostoeda.ru/uploads/posts/2011-04/1302209029_image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485775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654</TotalTime>
  <Words>375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Грань</vt:lpstr>
      <vt:lpstr>20.02. 2023г.                  Каратаева Н.Д</vt:lpstr>
      <vt:lpstr>Санитарные нормы и правила к соблюдению личной гигиены кондитера</vt:lpstr>
      <vt:lpstr>Пирожное бисквитное</vt:lpstr>
      <vt:lpstr>Презентация PowerPoint</vt:lpstr>
      <vt:lpstr>Яично-сахарную смесь взбивают до увеличения объема в 2,5- 3 раза и до появления устойчивого рисунка на поверхности. Во время взбивания масса охлаждается до 20°С.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ЦУРКАН Т.Т</dc:creator>
  <cp:lastModifiedBy>дом</cp:lastModifiedBy>
  <cp:revision>74</cp:revision>
  <dcterms:created xsi:type="dcterms:W3CDTF">2014-02-01T14:30:21Z</dcterms:created>
  <dcterms:modified xsi:type="dcterms:W3CDTF">2023-02-19T13:21:26Z</dcterms:modified>
</cp:coreProperties>
</file>